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8"/>
  </p:notesMasterIdLst>
  <p:sldIdLst>
    <p:sldId id="355" r:id="rId2"/>
    <p:sldId id="318" r:id="rId3"/>
    <p:sldId id="339" r:id="rId4"/>
    <p:sldId id="395" r:id="rId5"/>
    <p:sldId id="353" r:id="rId6"/>
    <p:sldId id="393" r:id="rId7"/>
    <p:sldId id="345" r:id="rId8"/>
    <p:sldId id="330" r:id="rId9"/>
    <p:sldId id="346" r:id="rId10"/>
    <p:sldId id="351" r:id="rId11"/>
    <p:sldId id="394" r:id="rId12"/>
    <p:sldId id="347" r:id="rId13"/>
    <p:sldId id="332" r:id="rId14"/>
    <p:sldId id="348" r:id="rId15"/>
    <p:sldId id="352" r:id="rId16"/>
    <p:sldId id="392" r:id="rId1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erine Bauer" initials="CB" lastIdx="1" clrIdx="0">
    <p:extLst>
      <p:ext uri="{19B8F6BF-5375-455C-9EA6-DF929625EA0E}">
        <p15:presenceInfo xmlns:p15="http://schemas.microsoft.com/office/powerpoint/2012/main" userId="S::cbauer@wimmerbrothers.com::cdfbbcfd-ceb0-4ae0-a3de-c3790c77db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29F"/>
    <a:srgbClr val="9CD45C"/>
    <a:srgbClr val="769ED4"/>
    <a:srgbClr val="000000"/>
    <a:srgbClr val="DCB894"/>
    <a:srgbClr val="CBC8FE"/>
    <a:srgbClr val="FFCC6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87294F-52DF-4637-B4C9-79A801C21D0C}" v="126" dt="2021-06-02T17:57:33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1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Bauer" userId="cdfbbcfd-ceb0-4ae0-a3de-c3790c77db42" providerId="ADAL" clId="{BE87294F-52DF-4637-B4C9-79A801C21D0C}"/>
    <pc:docChg chg="undo redo custSel addSld delSld modSld sldOrd">
      <pc:chgData name="Catherine Bauer" userId="cdfbbcfd-ceb0-4ae0-a3de-c3790c77db42" providerId="ADAL" clId="{BE87294F-52DF-4637-B4C9-79A801C21D0C}" dt="2021-06-02T17:58:38.162" v="1940" actId="1076"/>
      <pc:docMkLst>
        <pc:docMk/>
      </pc:docMkLst>
      <pc:sldChg chg="addSp delSp modSp mod setBg">
        <pc:chgData name="Catherine Bauer" userId="cdfbbcfd-ceb0-4ae0-a3de-c3790c77db42" providerId="ADAL" clId="{BE87294F-52DF-4637-B4C9-79A801C21D0C}" dt="2021-05-27T16:45:50.582" v="1101" actId="26606"/>
        <pc:sldMkLst>
          <pc:docMk/>
          <pc:sldMk cId="3677123085" sldId="256"/>
        </pc:sldMkLst>
        <pc:spChg chg="del">
          <ac:chgData name="Catherine Bauer" userId="cdfbbcfd-ceb0-4ae0-a3de-c3790c77db42" providerId="ADAL" clId="{BE87294F-52DF-4637-B4C9-79A801C21D0C}" dt="2021-05-27T16:45:50.582" v="1101" actId="26606"/>
          <ac:spMkLst>
            <pc:docMk/>
            <pc:sldMk cId="3677123085" sldId="256"/>
            <ac:spMk id="40" creationId="{684FCD5C-7443-4EBD-B37B-EAB86BF09065}"/>
          </ac:spMkLst>
        </pc:spChg>
        <pc:spChg chg="del">
          <ac:chgData name="Catherine Bauer" userId="cdfbbcfd-ceb0-4ae0-a3de-c3790c77db42" providerId="ADAL" clId="{BE87294F-52DF-4637-B4C9-79A801C21D0C}" dt="2021-05-27T16:45:50.582" v="1101" actId="26606"/>
          <ac:spMkLst>
            <pc:docMk/>
            <pc:sldMk cId="3677123085" sldId="256"/>
            <ac:spMk id="42" creationId="{010E9B40-C467-4CDE-8CC1-38533731DD02}"/>
          </ac:spMkLst>
        </pc:spChg>
        <pc:spChg chg="add">
          <ac:chgData name="Catherine Bauer" userId="cdfbbcfd-ceb0-4ae0-a3de-c3790c77db42" providerId="ADAL" clId="{BE87294F-52DF-4637-B4C9-79A801C21D0C}" dt="2021-05-27T16:45:50.582" v="1101" actId="26606"/>
          <ac:spMkLst>
            <pc:docMk/>
            <pc:sldMk cId="3677123085" sldId="256"/>
            <ac:spMk id="47" creationId="{C02C7B47-DF2D-46D9-9584-5C83FCA86FCA}"/>
          </ac:spMkLst>
        </pc:spChg>
        <pc:spChg chg="add">
          <ac:chgData name="Catherine Bauer" userId="cdfbbcfd-ceb0-4ae0-a3de-c3790c77db42" providerId="ADAL" clId="{BE87294F-52DF-4637-B4C9-79A801C21D0C}" dt="2021-05-27T16:45:50.582" v="1101" actId="26606"/>
          <ac:spMkLst>
            <pc:docMk/>
            <pc:sldMk cId="3677123085" sldId="256"/>
            <ac:spMk id="49" creationId="{348541E3-A59C-41D3-85D2-70F0E0E9B641}"/>
          </ac:spMkLst>
        </pc:spChg>
        <pc:picChg chg="add mod">
          <ac:chgData name="Catherine Bauer" userId="cdfbbcfd-ceb0-4ae0-a3de-c3790c77db42" providerId="ADAL" clId="{BE87294F-52DF-4637-B4C9-79A801C21D0C}" dt="2021-05-27T16:45:50.582" v="1101" actId="26606"/>
          <ac:picMkLst>
            <pc:docMk/>
            <pc:sldMk cId="3677123085" sldId="256"/>
            <ac:picMk id="2" creationId="{0CD96EB1-8FED-4D96-A2E5-734D6DA6E951}"/>
          </ac:picMkLst>
        </pc:picChg>
        <pc:picChg chg="del">
          <ac:chgData name="Catherine Bauer" userId="cdfbbcfd-ceb0-4ae0-a3de-c3790c77db42" providerId="ADAL" clId="{BE87294F-52DF-4637-B4C9-79A801C21D0C}" dt="2021-05-27T11:51:07.009" v="0" actId="478"/>
          <ac:picMkLst>
            <pc:docMk/>
            <pc:sldMk cId="3677123085" sldId="256"/>
            <ac:picMk id="4" creationId="{A75CD90E-3FB0-464E-9147-4D20C8E1AFB2}"/>
          </ac:picMkLst>
        </pc:picChg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2451360495" sldId="257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1714847476" sldId="269"/>
        </pc:sldMkLst>
      </pc:sldChg>
      <pc:sldChg chg="addSp delSp modSp add del mod">
        <pc:chgData name="Catherine Bauer" userId="cdfbbcfd-ceb0-4ae0-a3de-c3790c77db42" providerId="ADAL" clId="{BE87294F-52DF-4637-B4C9-79A801C21D0C}" dt="2021-06-02T14:27:55.323" v="1835" actId="47"/>
        <pc:sldMkLst>
          <pc:docMk/>
          <pc:sldMk cId="1320565230" sldId="271"/>
        </pc:sldMkLst>
        <pc:spChg chg="mod">
          <ac:chgData name="Catherine Bauer" userId="cdfbbcfd-ceb0-4ae0-a3de-c3790c77db42" providerId="ADAL" clId="{BE87294F-52DF-4637-B4C9-79A801C21D0C}" dt="2021-05-27T16:51:14.767" v="1149" actId="1076"/>
          <ac:spMkLst>
            <pc:docMk/>
            <pc:sldMk cId="1320565230" sldId="271"/>
            <ac:spMk id="5" creationId="{3451BD6B-3488-4A23-9445-91E3634174EF}"/>
          </ac:spMkLst>
        </pc:spChg>
        <pc:spChg chg="del">
          <ac:chgData name="Catherine Bauer" userId="cdfbbcfd-ceb0-4ae0-a3de-c3790c77db42" providerId="ADAL" clId="{BE87294F-52DF-4637-B4C9-79A801C21D0C}" dt="2021-05-27T12:10:53.640" v="72" actId="478"/>
          <ac:spMkLst>
            <pc:docMk/>
            <pc:sldMk cId="1320565230" sldId="271"/>
            <ac:spMk id="6" creationId="{2C7FB302-2681-4569-AB02-D67FBA0A0ABF}"/>
          </ac:spMkLst>
        </pc:spChg>
        <pc:picChg chg="add mod">
          <ac:chgData name="Catherine Bauer" userId="cdfbbcfd-ceb0-4ae0-a3de-c3790c77db42" providerId="ADAL" clId="{BE87294F-52DF-4637-B4C9-79A801C21D0C}" dt="2021-05-27T14:12:44.288" v="327" actId="1076"/>
          <ac:picMkLst>
            <pc:docMk/>
            <pc:sldMk cId="1320565230" sldId="271"/>
            <ac:picMk id="3" creationId="{FBE63F1B-5741-4FDA-B521-E16D05209BE4}"/>
          </ac:picMkLst>
        </pc:picChg>
        <pc:picChg chg="del">
          <ac:chgData name="Catherine Bauer" userId="cdfbbcfd-ceb0-4ae0-a3de-c3790c77db42" providerId="ADAL" clId="{BE87294F-52DF-4637-B4C9-79A801C21D0C}" dt="2021-05-27T12:10:50.539" v="71" actId="478"/>
          <ac:picMkLst>
            <pc:docMk/>
            <pc:sldMk cId="1320565230" sldId="271"/>
            <ac:picMk id="4" creationId="{5D04EF31-60D1-45E5-8A17-DD4FD3DCCDC3}"/>
          </ac:picMkLst>
        </pc:picChg>
        <pc:picChg chg="add mod">
          <ac:chgData name="Catherine Bauer" userId="cdfbbcfd-ceb0-4ae0-a3de-c3790c77db42" providerId="ADAL" clId="{BE87294F-52DF-4637-B4C9-79A801C21D0C}" dt="2021-05-27T14:13:00.455" v="329" actId="1076"/>
          <ac:picMkLst>
            <pc:docMk/>
            <pc:sldMk cId="1320565230" sldId="271"/>
            <ac:picMk id="8" creationId="{04297EF6-96C8-422D-BD25-A946D9758A67}"/>
          </ac:picMkLst>
        </pc:picChg>
        <pc:picChg chg="add del mod">
          <ac:chgData name="Catherine Bauer" userId="cdfbbcfd-ceb0-4ae0-a3de-c3790c77db42" providerId="ADAL" clId="{BE87294F-52DF-4637-B4C9-79A801C21D0C}" dt="2021-05-27T14:57:21.569" v="382" actId="478"/>
          <ac:picMkLst>
            <pc:docMk/>
            <pc:sldMk cId="1320565230" sldId="271"/>
            <ac:picMk id="11" creationId="{5FD84914-23BD-42B8-AF33-3F89B5CE6FFF}"/>
          </ac:picMkLst>
        </pc:picChg>
        <pc:picChg chg="add mod">
          <ac:chgData name="Catherine Bauer" userId="cdfbbcfd-ceb0-4ae0-a3de-c3790c77db42" providerId="ADAL" clId="{BE87294F-52DF-4637-B4C9-79A801C21D0C}" dt="2021-05-27T14:57:39.775" v="386" actId="1076"/>
          <ac:picMkLst>
            <pc:docMk/>
            <pc:sldMk cId="1320565230" sldId="271"/>
            <ac:picMk id="13" creationId="{01B6582A-B49C-40BA-96E7-08AD6CC44A59}"/>
          </ac:picMkLst>
        </pc:picChg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1332344994" sldId="272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1706226403" sldId="273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4262242300" sldId="276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1063432094" sldId="277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2636234988" sldId="278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1565208232" sldId="279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1019468645" sldId="284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526620674" sldId="287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3178786300" sldId="288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2318742758" sldId="290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3624738930" sldId="291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2165671064" sldId="294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3112393881" sldId="301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4275789067" sldId="302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510778344" sldId="304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2169103586" sldId="305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1896634667" sldId="306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157664309" sldId="307"/>
        </pc:sldMkLst>
      </pc:sldChg>
      <pc:sldChg chg="addSp delSp modSp mod setBg setClrOvrMap">
        <pc:chgData name="Catherine Bauer" userId="cdfbbcfd-ceb0-4ae0-a3de-c3790c77db42" providerId="ADAL" clId="{BE87294F-52DF-4637-B4C9-79A801C21D0C}" dt="2021-05-27T16:46:04.688" v="1102" actId="20577"/>
        <pc:sldMkLst>
          <pc:docMk/>
          <pc:sldMk cId="3370414865" sldId="308"/>
        </pc:sldMkLst>
        <pc:spChg chg="mod ord">
          <ac:chgData name="Catherine Bauer" userId="cdfbbcfd-ceb0-4ae0-a3de-c3790c77db42" providerId="ADAL" clId="{BE87294F-52DF-4637-B4C9-79A801C21D0C}" dt="2021-05-27T16:46:04.688" v="1102" actId="20577"/>
          <ac:spMkLst>
            <pc:docMk/>
            <pc:sldMk cId="3370414865" sldId="308"/>
            <ac:spMk id="3" creationId="{407EEBB0-F9AF-4FC9-B3F0-2C358BB481D2}"/>
          </ac:spMkLst>
        </pc:spChg>
        <pc:spChg chg="del">
          <ac:chgData name="Catherine Bauer" userId="cdfbbcfd-ceb0-4ae0-a3de-c3790c77db42" providerId="ADAL" clId="{BE87294F-52DF-4637-B4C9-79A801C21D0C}" dt="2021-05-27T13:07:27.446" v="235" actId="26606"/>
          <ac:spMkLst>
            <pc:docMk/>
            <pc:sldMk cId="3370414865" sldId="308"/>
            <ac:spMk id="7" creationId="{684FCD5C-7443-4EBD-B37B-EAB86BF09065}"/>
          </ac:spMkLst>
        </pc:spChg>
        <pc:spChg chg="del">
          <ac:chgData name="Catherine Bauer" userId="cdfbbcfd-ceb0-4ae0-a3de-c3790c77db42" providerId="ADAL" clId="{BE87294F-52DF-4637-B4C9-79A801C21D0C}" dt="2021-05-27T13:07:27.446" v="235" actId="26606"/>
          <ac:spMkLst>
            <pc:docMk/>
            <pc:sldMk cId="3370414865" sldId="308"/>
            <ac:spMk id="9" creationId="{010E9B40-C467-4CDE-8CC1-38533731DD02}"/>
          </ac:spMkLst>
        </pc:spChg>
        <pc:picChg chg="del">
          <ac:chgData name="Catherine Bauer" userId="cdfbbcfd-ceb0-4ae0-a3de-c3790c77db42" providerId="ADAL" clId="{BE87294F-52DF-4637-B4C9-79A801C21D0C}" dt="2021-05-27T11:55:38.122" v="2" actId="478"/>
          <ac:picMkLst>
            <pc:docMk/>
            <pc:sldMk cId="3370414865" sldId="308"/>
            <ac:picMk id="2" creationId="{4881434F-F9DE-4576-8539-BE0E00835AA1}"/>
          </ac:picMkLst>
        </pc:picChg>
        <pc:picChg chg="add mod">
          <ac:chgData name="Catherine Bauer" userId="cdfbbcfd-ceb0-4ae0-a3de-c3790c77db42" providerId="ADAL" clId="{BE87294F-52DF-4637-B4C9-79A801C21D0C}" dt="2021-05-27T13:07:27.446" v="235" actId="26606"/>
          <ac:picMkLst>
            <pc:docMk/>
            <pc:sldMk cId="3370414865" sldId="308"/>
            <ac:picMk id="5" creationId="{0FA44D14-A9BC-424E-9AAA-44260F87D322}"/>
          </ac:picMkLst>
        </pc:picChg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3205189149" sldId="309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1464811487" sldId="310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3854651143" sldId="311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2353035640" sldId="313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3226273612" sldId="315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2362210694" sldId="316"/>
        </pc:sldMkLst>
      </pc:sldChg>
      <pc:sldChg chg="addSp delSp modSp mod setBg">
        <pc:chgData name="Catherine Bauer" userId="cdfbbcfd-ceb0-4ae0-a3de-c3790c77db42" providerId="ADAL" clId="{BE87294F-52DF-4637-B4C9-79A801C21D0C}" dt="2021-05-27T20:23:24.663" v="1318" actId="1076"/>
        <pc:sldMkLst>
          <pc:docMk/>
          <pc:sldMk cId="3657539688" sldId="318"/>
        </pc:sldMkLst>
        <pc:spChg chg="add del">
          <ac:chgData name="Catherine Bauer" userId="cdfbbcfd-ceb0-4ae0-a3de-c3790c77db42" providerId="ADAL" clId="{BE87294F-52DF-4637-B4C9-79A801C21D0C}" dt="2021-05-27T12:18:07.473" v="114" actId="26606"/>
          <ac:spMkLst>
            <pc:docMk/>
            <pc:sldMk cId="3657539688" sldId="318"/>
            <ac:spMk id="7" creationId="{4A61973C-D7BC-4397-B86E-9E0A9339751A}"/>
          </ac:spMkLst>
        </pc:spChg>
        <pc:spChg chg="add del">
          <ac:chgData name="Catherine Bauer" userId="cdfbbcfd-ceb0-4ae0-a3de-c3790c77db42" providerId="ADAL" clId="{BE87294F-52DF-4637-B4C9-79A801C21D0C}" dt="2021-05-27T12:18:07.473" v="114" actId="26606"/>
          <ac:spMkLst>
            <pc:docMk/>
            <pc:sldMk cId="3657539688" sldId="318"/>
            <ac:spMk id="8" creationId="{13467D05-2141-47A3-A4E0-42AF4AB00F8E}"/>
          </ac:spMkLst>
        </pc:spChg>
        <pc:spChg chg="add del">
          <ac:chgData name="Catherine Bauer" userId="cdfbbcfd-ceb0-4ae0-a3de-c3790c77db42" providerId="ADAL" clId="{BE87294F-52DF-4637-B4C9-79A801C21D0C}" dt="2021-05-27T12:17:49.606" v="108" actId="26606"/>
          <ac:spMkLst>
            <pc:docMk/>
            <pc:sldMk cId="3657539688" sldId="318"/>
            <ac:spMk id="10" creationId="{705DD221-7786-44A9-945B-F8E642A9F727}"/>
          </ac:spMkLst>
        </pc:spChg>
        <pc:spChg chg="add del">
          <ac:chgData name="Catherine Bauer" userId="cdfbbcfd-ceb0-4ae0-a3de-c3790c77db42" providerId="ADAL" clId="{BE87294F-52DF-4637-B4C9-79A801C21D0C}" dt="2021-05-27T12:18:30.364" v="118" actId="26606"/>
          <ac:spMkLst>
            <pc:docMk/>
            <pc:sldMk cId="3657539688" sldId="318"/>
            <ac:spMk id="11" creationId="{705DD221-7786-44A9-945B-F8E642A9F727}"/>
          </ac:spMkLst>
        </pc:spChg>
        <pc:spChg chg="add del">
          <ac:chgData name="Catherine Bauer" userId="cdfbbcfd-ceb0-4ae0-a3de-c3790c77db42" providerId="ADAL" clId="{BE87294F-52DF-4637-B4C9-79A801C21D0C}" dt="2021-05-27T12:17:49.606" v="108" actId="26606"/>
          <ac:spMkLst>
            <pc:docMk/>
            <pc:sldMk cId="3657539688" sldId="318"/>
            <ac:spMk id="12" creationId="{5ADAAC83-6C3F-43C5-96C4-6FDA03392B9A}"/>
          </ac:spMkLst>
        </pc:spChg>
        <pc:spChg chg="add del">
          <ac:chgData name="Catherine Bauer" userId="cdfbbcfd-ceb0-4ae0-a3de-c3790c77db42" providerId="ADAL" clId="{BE87294F-52DF-4637-B4C9-79A801C21D0C}" dt="2021-05-27T12:18:30.364" v="118" actId="26606"/>
          <ac:spMkLst>
            <pc:docMk/>
            <pc:sldMk cId="3657539688" sldId="318"/>
            <ac:spMk id="13" creationId="{5ADAAC83-6C3F-43C5-96C4-6FDA03392B9A}"/>
          </ac:spMkLst>
        </pc:spChg>
        <pc:spChg chg="add del">
          <ac:chgData name="Catherine Bauer" userId="cdfbbcfd-ceb0-4ae0-a3de-c3790c77db42" providerId="ADAL" clId="{BE87294F-52DF-4637-B4C9-79A801C21D0C}" dt="2021-05-27T12:17:49.606" v="108" actId="26606"/>
          <ac:spMkLst>
            <pc:docMk/>
            <pc:sldMk cId="3657539688" sldId="318"/>
            <ac:spMk id="14" creationId="{95AE8F05-A7EA-4AE9-88D2-700581D77AB4}"/>
          </ac:spMkLst>
        </pc:spChg>
        <pc:spChg chg="add del">
          <ac:chgData name="Catherine Bauer" userId="cdfbbcfd-ceb0-4ae0-a3de-c3790c77db42" providerId="ADAL" clId="{BE87294F-52DF-4637-B4C9-79A801C21D0C}" dt="2021-05-27T12:18:30.364" v="118" actId="26606"/>
          <ac:spMkLst>
            <pc:docMk/>
            <pc:sldMk cId="3657539688" sldId="318"/>
            <ac:spMk id="15" creationId="{95AE8F05-A7EA-4AE9-88D2-700581D77AB4}"/>
          </ac:spMkLst>
        </pc:spChg>
        <pc:spChg chg="add del">
          <ac:chgData name="Catherine Bauer" userId="cdfbbcfd-ceb0-4ae0-a3de-c3790c77db42" providerId="ADAL" clId="{BE87294F-52DF-4637-B4C9-79A801C21D0C}" dt="2021-05-27T12:17:49.606" v="108" actId="26606"/>
          <ac:spMkLst>
            <pc:docMk/>
            <pc:sldMk cId="3657539688" sldId="318"/>
            <ac:spMk id="16" creationId="{43C7C019-BAFE-4BE3-B269-79CBD3EB7DE4}"/>
          </ac:spMkLst>
        </pc:spChg>
        <pc:spChg chg="add del">
          <ac:chgData name="Catherine Bauer" userId="cdfbbcfd-ceb0-4ae0-a3de-c3790c77db42" providerId="ADAL" clId="{BE87294F-52DF-4637-B4C9-79A801C21D0C}" dt="2021-05-27T12:18:30.364" v="118" actId="26606"/>
          <ac:spMkLst>
            <pc:docMk/>
            <pc:sldMk cId="3657539688" sldId="318"/>
            <ac:spMk id="17" creationId="{43C7C019-BAFE-4BE3-B269-79CBD3EB7DE4}"/>
          </ac:spMkLst>
        </pc:spChg>
        <pc:spChg chg="add del">
          <ac:chgData name="Catherine Bauer" userId="cdfbbcfd-ceb0-4ae0-a3de-c3790c77db42" providerId="ADAL" clId="{BE87294F-52DF-4637-B4C9-79A801C21D0C}" dt="2021-05-27T12:17:55.569" v="110" actId="26606"/>
          <ac:spMkLst>
            <pc:docMk/>
            <pc:sldMk cId="3657539688" sldId="318"/>
            <ac:spMk id="18" creationId="{AD5BE46D-0A49-4050-A19D-80A5DFB3EFCB}"/>
          </ac:spMkLst>
        </pc:spChg>
        <pc:spChg chg="add del">
          <ac:chgData name="Catherine Bauer" userId="cdfbbcfd-ceb0-4ae0-a3de-c3790c77db42" providerId="ADAL" clId="{BE87294F-52DF-4637-B4C9-79A801C21D0C}" dt="2021-05-27T12:17:55.569" v="110" actId="26606"/>
          <ac:spMkLst>
            <pc:docMk/>
            <pc:sldMk cId="3657539688" sldId="318"/>
            <ac:spMk id="19" creationId="{3A068508-84C4-4456-85E5-720A3F9401EC}"/>
          </ac:spMkLst>
        </pc:spChg>
        <pc:spChg chg="add del">
          <ac:chgData name="Catherine Bauer" userId="cdfbbcfd-ceb0-4ae0-a3de-c3790c77db42" providerId="ADAL" clId="{BE87294F-52DF-4637-B4C9-79A801C21D0C}" dt="2021-05-27T12:17:55.569" v="110" actId="26606"/>
          <ac:spMkLst>
            <pc:docMk/>
            <pc:sldMk cId="3657539688" sldId="318"/>
            <ac:spMk id="20" creationId="{C88497AB-D96C-46D7-8FC4-AF3A980D16D5}"/>
          </ac:spMkLst>
        </pc:spChg>
        <pc:spChg chg="add del">
          <ac:chgData name="Catherine Bauer" userId="cdfbbcfd-ceb0-4ae0-a3de-c3790c77db42" providerId="ADAL" clId="{BE87294F-52DF-4637-B4C9-79A801C21D0C}" dt="2021-05-27T12:17:55.569" v="110" actId="26606"/>
          <ac:spMkLst>
            <pc:docMk/>
            <pc:sldMk cId="3657539688" sldId="318"/>
            <ac:spMk id="21" creationId="{C1913D4B-219A-4FA0-B8D4-870CC0467B4E}"/>
          </ac:spMkLst>
        </pc:spChg>
        <pc:spChg chg="add del">
          <ac:chgData name="Catherine Bauer" userId="cdfbbcfd-ceb0-4ae0-a3de-c3790c77db42" providerId="ADAL" clId="{BE87294F-52DF-4637-B4C9-79A801C21D0C}" dt="2021-05-27T12:19:28.462" v="126" actId="26606"/>
          <ac:spMkLst>
            <pc:docMk/>
            <pc:sldMk cId="3657539688" sldId="318"/>
            <ac:spMk id="22" creationId="{AD5BE46D-0A49-4050-A19D-80A5DFB3EFCB}"/>
          </ac:spMkLst>
        </pc:spChg>
        <pc:spChg chg="add del">
          <ac:chgData name="Catherine Bauer" userId="cdfbbcfd-ceb0-4ae0-a3de-c3790c77db42" providerId="ADAL" clId="{BE87294F-52DF-4637-B4C9-79A801C21D0C}" dt="2021-05-27T12:19:28.462" v="126" actId="26606"/>
          <ac:spMkLst>
            <pc:docMk/>
            <pc:sldMk cId="3657539688" sldId="318"/>
            <ac:spMk id="24" creationId="{3A068508-84C4-4456-85E5-720A3F9401EC}"/>
          </ac:spMkLst>
        </pc:spChg>
        <pc:spChg chg="add del">
          <ac:chgData name="Catherine Bauer" userId="cdfbbcfd-ceb0-4ae0-a3de-c3790c77db42" providerId="ADAL" clId="{BE87294F-52DF-4637-B4C9-79A801C21D0C}" dt="2021-05-27T12:19:28.462" v="126" actId="26606"/>
          <ac:spMkLst>
            <pc:docMk/>
            <pc:sldMk cId="3657539688" sldId="318"/>
            <ac:spMk id="26" creationId="{C88497AB-D96C-46D7-8FC4-AF3A980D16D5}"/>
          </ac:spMkLst>
        </pc:spChg>
        <pc:spChg chg="add del">
          <ac:chgData name="Catherine Bauer" userId="cdfbbcfd-ceb0-4ae0-a3de-c3790c77db42" providerId="ADAL" clId="{BE87294F-52DF-4637-B4C9-79A801C21D0C}" dt="2021-05-27T12:19:28.462" v="126" actId="26606"/>
          <ac:spMkLst>
            <pc:docMk/>
            <pc:sldMk cId="3657539688" sldId="318"/>
            <ac:spMk id="28" creationId="{C1913D4B-219A-4FA0-B8D4-870CC0467B4E}"/>
          </ac:spMkLst>
        </pc:spChg>
        <pc:spChg chg="add del">
          <ac:chgData name="Catherine Bauer" userId="cdfbbcfd-ceb0-4ae0-a3de-c3790c77db42" providerId="ADAL" clId="{BE87294F-52DF-4637-B4C9-79A801C21D0C}" dt="2021-05-27T12:20:30.948" v="135" actId="26606"/>
          <ac:spMkLst>
            <pc:docMk/>
            <pc:sldMk cId="3657539688" sldId="318"/>
            <ac:spMk id="33" creationId="{F409D0A1-1AA2-4809-9565-7DF66D52F10B}"/>
          </ac:spMkLst>
        </pc:spChg>
        <pc:spChg chg="add del">
          <ac:chgData name="Catherine Bauer" userId="cdfbbcfd-ceb0-4ae0-a3de-c3790c77db42" providerId="ADAL" clId="{BE87294F-52DF-4637-B4C9-79A801C21D0C}" dt="2021-05-27T12:20:30.948" v="135" actId="26606"/>
          <ac:spMkLst>
            <pc:docMk/>
            <pc:sldMk cId="3657539688" sldId="318"/>
            <ac:spMk id="35" creationId="{AD57E60E-1205-4107-869D-CAA970568F11}"/>
          </ac:spMkLst>
        </pc:spChg>
        <pc:spChg chg="add del">
          <ac:chgData name="Catherine Bauer" userId="cdfbbcfd-ceb0-4ae0-a3de-c3790c77db42" providerId="ADAL" clId="{BE87294F-52DF-4637-B4C9-79A801C21D0C}" dt="2021-05-27T12:20:30.948" v="135" actId="26606"/>
          <ac:spMkLst>
            <pc:docMk/>
            <pc:sldMk cId="3657539688" sldId="318"/>
            <ac:spMk id="37" creationId="{B777AE85-29D3-4320-8F2F-EA1ED87EDEDD}"/>
          </ac:spMkLst>
        </pc:spChg>
        <pc:spChg chg="add del">
          <ac:chgData name="Catherine Bauer" userId="cdfbbcfd-ceb0-4ae0-a3de-c3790c77db42" providerId="ADAL" clId="{BE87294F-52DF-4637-B4C9-79A801C21D0C}" dt="2021-05-27T12:20:30.948" v="135" actId="26606"/>
          <ac:spMkLst>
            <pc:docMk/>
            <pc:sldMk cId="3657539688" sldId="318"/>
            <ac:spMk id="39" creationId="{04EB551C-BC8B-48F8-8BC0-0A31549EC957}"/>
          </ac:spMkLst>
        </pc:spChg>
        <pc:spChg chg="add del">
          <ac:chgData name="Catherine Bauer" userId="cdfbbcfd-ceb0-4ae0-a3de-c3790c77db42" providerId="ADAL" clId="{BE87294F-52DF-4637-B4C9-79A801C21D0C}" dt="2021-05-27T16:44:51.524" v="1098" actId="26606"/>
          <ac:spMkLst>
            <pc:docMk/>
            <pc:sldMk cId="3657539688" sldId="318"/>
            <ac:spMk id="41" creationId="{705DD221-7786-44A9-945B-F8E642A9F727}"/>
          </ac:spMkLst>
        </pc:spChg>
        <pc:spChg chg="add del">
          <ac:chgData name="Catherine Bauer" userId="cdfbbcfd-ceb0-4ae0-a3de-c3790c77db42" providerId="ADAL" clId="{BE87294F-52DF-4637-B4C9-79A801C21D0C}" dt="2021-05-27T16:44:51.524" v="1098" actId="26606"/>
          <ac:spMkLst>
            <pc:docMk/>
            <pc:sldMk cId="3657539688" sldId="318"/>
            <ac:spMk id="42" creationId="{5ADAAC83-6C3F-43C5-96C4-6FDA03392B9A}"/>
          </ac:spMkLst>
        </pc:spChg>
        <pc:spChg chg="add del">
          <ac:chgData name="Catherine Bauer" userId="cdfbbcfd-ceb0-4ae0-a3de-c3790c77db42" providerId="ADAL" clId="{BE87294F-52DF-4637-B4C9-79A801C21D0C}" dt="2021-05-27T16:44:51.524" v="1098" actId="26606"/>
          <ac:spMkLst>
            <pc:docMk/>
            <pc:sldMk cId="3657539688" sldId="318"/>
            <ac:spMk id="43" creationId="{95AE8F05-A7EA-4AE9-88D2-700581D77AB4}"/>
          </ac:spMkLst>
        </pc:spChg>
        <pc:spChg chg="add del">
          <ac:chgData name="Catherine Bauer" userId="cdfbbcfd-ceb0-4ae0-a3de-c3790c77db42" providerId="ADAL" clId="{BE87294F-52DF-4637-B4C9-79A801C21D0C}" dt="2021-05-27T12:20:04.852" v="132" actId="26606"/>
          <ac:spMkLst>
            <pc:docMk/>
            <pc:sldMk cId="3657539688" sldId="318"/>
            <ac:spMk id="44" creationId="{705DD221-7786-44A9-945B-F8E642A9F727}"/>
          </ac:spMkLst>
        </pc:spChg>
        <pc:spChg chg="add del">
          <ac:chgData name="Catherine Bauer" userId="cdfbbcfd-ceb0-4ae0-a3de-c3790c77db42" providerId="ADAL" clId="{BE87294F-52DF-4637-B4C9-79A801C21D0C}" dt="2021-05-27T16:44:51.524" v="1098" actId="26606"/>
          <ac:spMkLst>
            <pc:docMk/>
            <pc:sldMk cId="3657539688" sldId="318"/>
            <ac:spMk id="45" creationId="{43C7C019-BAFE-4BE3-B269-79CBD3EB7DE4}"/>
          </ac:spMkLst>
        </pc:spChg>
        <pc:spChg chg="add del">
          <ac:chgData name="Catherine Bauer" userId="cdfbbcfd-ceb0-4ae0-a3de-c3790c77db42" providerId="ADAL" clId="{BE87294F-52DF-4637-B4C9-79A801C21D0C}" dt="2021-05-27T12:20:04.852" v="132" actId="26606"/>
          <ac:spMkLst>
            <pc:docMk/>
            <pc:sldMk cId="3657539688" sldId="318"/>
            <ac:spMk id="46" creationId="{5ADAAC83-6C3F-43C5-96C4-6FDA03392B9A}"/>
          </ac:spMkLst>
        </pc:spChg>
        <pc:spChg chg="add">
          <ac:chgData name="Catherine Bauer" userId="cdfbbcfd-ceb0-4ae0-a3de-c3790c77db42" providerId="ADAL" clId="{BE87294F-52DF-4637-B4C9-79A801C21D0C}" dt="2021-05-27T16:44:51.524" v="1098" actId="26606"/>
          <ac:spMkLst>
            <pc:docMk/>
            <pc:sldMk cId="3657539688" sldId="318"/>
            <ac:spMk id="47" creationId="{4A61973C-D7BC-4397-B86E-9E0A9339751A}"/>
          </ac:spMkLst>
        </pc:spChg>
        <pc:spChg chg="add del">
          <ac:chgData name="Catherine Bauer" userId="cdfbbcfd-ceb0-4ae0-a3de-c3790c77db42" providerId="ADAL" clId="{BE87294F-52DF-4637-B4C9-79A801C21D0C}" dt="2021-05-27T12:20:04.852" v="132" actId="26606"/>
          <ac:spMkLst>
            <pc:docMk/>
            <pc:sldMk cId="3657539688" sldId="318"/>
            <ac:spMk id="48" creationId="{95AE8F05-A7EA-4AE9-88D2-700581D77AB4}"/>
          </ac:spMkLst>
        </pc:spChg>
        <pc:spChg chg="add del">
          <ac:chgData name="Catherine Bauer" userId="cdfbbcfd-ceb0-4ae0-a3de-c3790c77db42" providerId="ADAL" clId="{BE87294F-52DF-4637-B4C9-79A801C21D0C}" dt="2021-05-27T12:20:04.852" v="132" actId="26606"/>
          <ac:spMkLst>
            <pc:docMk/>
            <pc:sldMk cId="3657539688" sldId="318"/>
            <ac:spMk id="50" creationId="{43C7C019-BAFE-4BE3-B269-79CBD3EB7DE4}"/>
          </ac:spMkLst>
        </pc:spChg>
        <pc:spChg chg="add">
          <ac:chgData name="Catherine Bauer" userId="cdfbbcfd-ceb0-4ae0-a3de-c3790c77db42" providerId="ADAL" clId="{BE87294F-52DF-4637-B4C9-79A801C21D0C}" dt="2021-05-27T16:44:51.524" v="1098" actId="26606"/>
          <ac:spMkLst>
            <pc:docMk/>
            <pc:sldMk cId="3657539688" sldId="318"/>
            <ac:spMk id="52" creationId="{13467D05-2141-47A3-A4E0-42AF4AB00F8E}"/>
          </ac:spMkLst>
        </pc:spChg>
        <pc:picChg chg="add del mod ord">
          <ac:chgData name="Catherine Bauer" userId="cdfbbcfd-ceb0-4ae0-a3de-c3790c77db42" providerId="ADAL" clId="{BE87294F-52DF-4637-B4C9-79A801C21D0C}" dt="2021-05-27T12:18:34.928" v="119" actId="478"/>
          <ac:picMkLst>
            <pc:docMk/>
            <pc:sldMk cId="3657539688" sldId="318"/>
            <ac:picMk id="2" creationId="{6A15ED4E-0281-45CE-B38D-007E4CBC49CD}"/>
          </ac:picMkLst>
        </pc:picChg>
        <pc:picChg chg="del">
          <ac:chgData name="Catherine Bauer" userId="cdfbbcfd-ceb0-4ae0-a3de-c3790c77db42" providerId="ADAL" clId="{BE87294F-52DF-4637-B4C9-79A801C21D0C}" dt="2021-05-27T12:16:24.855" v="100" actId="478"/>
          <ac:picMkLst>
            <pc:docMk/>
            <pc:sldMk cId="3657539688" sldId="318"/>
            <ac:picMk id="4" creationId="{782BBCFA-4AC3-4C2D-9A21-DE71D1995E02}"/>
          </ac:picMkLst>
        </pc:picChg>
        <pc:picChg chg="add mod ord">
          <ac:chgData name="Catherine Bauer" userId="cdfbbcfd-ceb0-4ae0-a3de-c3790c77db42" providerId="ADAL" clId="{BE87294F-52DF-4637-B4C9-79A801C21D0C}" dt="2021-05-27T16:44:51.524" v="1098" actId="26606"/>
          <ac:picMkLst>
            <pc:docMk/>
            <pc:sldMk cId="3657539688" sldId="318"/>
            <ac:picMk id="5" creationId="{2B9ABF08-10DC-4B2D-80FC-F63B46D214C7}"/>
          </ac:picMkLst>
        </pc:picChg>
        <pc:picChg chg="del">
          <ac:chgData name="Catherine Bauer" userId="cdfbbcfd-ceb0-4ae0-a3de-c3790c77db42" providerId="ADAL" clId="{BE87294F-52DF-4637-B4C9-79A801C21D0C}" dt="2021-05-27T12:15:33.582" v="90" actId="478"/>
          <ac:picMkLst>
            <pc:docMk/>
            <pc:sldMk cId="3657539688" sldId="318"/>
            <ac:picMk id="6" creationId="{5C1B6590-69BE-4DFC-907C-25E8400555A0}"/>
          </ac:picMkLst>
        </pc:picChg>
        <pc:picChg chg="add mod ord">
          <ac:chgData name="Catherine Bauer" userId="cdfbbcfd-ceb0-4ae0-a3de-c3790c77db42" providerId="ADAL" clId="{BE87294F-52DF-4637-B4C9-79A801C21D0C}" dt="2021-05-27T20:23:24.663" v="1318" actId="1076"/>
          <ac:picMkLst>
            <pc:docMk/>
            <pc:sldMk cId="3657539688" sldId="318"/>
            <ac:picMk id="9" creationId="{99F9F0B3-9E5F-4EFC-8894-FABC9C996E03}"/>
          </ac:picMkLst>
        </pc:picChg>
        <pc:picChg chg="add mod">
          <ac:chgData name="Catherine Bauer" userId="cdfbbcfd-ceb0-4ae0-a3de-c3790c77db42" providerId="ADAL" clId="{BE87294F-52DF-4637-B4C9-79A801C21D0C}" dt="2021-05-27T20:23:17.871" v="1317" actId="14100"/>
          <ac:picMkLst>
            <pc:docMk/>
            <pc:sldMk cId="3657539688" sldId="318"/>
            <ac:picMk id="25" creationId="{EE2EE680-E287-45B4-89B3-812DAC7E2B69}"/>
          </ac:picMkLst>
        </pc:picChg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3111032811" sldId="319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2018255592" sldId="320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3995618672" sldId="321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2001126443" sldId="326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3731308362" sldId="327"/>
        </pc:sldMkLst>
      </pc:sldChg>
      <pc:sldChg chg="del">
        <pc:chgData name="Catherine Bauer" userId="cdfbbcfd-ceb0-4ae0-a3de-c3790c77db42" providerId="ADAL" clId="{BE87294F-52DF-4637-B4C9-79A801C21D0C}" dt="2021-05-27T16:44:30.468" v="1095" actId="47"/>
        <pc:sldMkLst>
          <pc:docMk/>
          <pc:sldMk cId="1766892355" sldId="328"/>
        </pc:sldMkLst>
      </pc:sldChg>
      <pc:sldChg chg="addSp delSp modSp add mod">
        <pc:chgData name="Catherine Bauer" userId="cdfbbcfd-ceb0-4ae0-a3de-c3790c77db42" providerId="ADAL" clId="{BE87294F-52DF-4637-B4C9-79A801C21D0C}" dt="2021-06-01T15:38:49.390" v="1800" actId="1076"/>
        <pc:sldMkLst>
          <pc:docMk/>
          <pc:sldMk cId="4121619671" sldId="329"/>
        </pc:sldMkLst>
        <pc:spChg chg="del mod">
          <ac:chgData name="Catherine Bauer" userId="cdfbbcfd-ceb0-4ae0-a3de-c3790c77db42" providerId="ADAL" clId="{BE87294F-52DF-4637-B4C9-79A801C21D0C}" dt="2021-06-01T15:36:56.607" v="1739" actId="478"/>
          <ac:spMkLst>
            <pc:docMk/>
            <pc:sldMk cId="4121619671" sldId="329"/>
            <ac:spMk id="5" creationId="{3451BD6B-3488-4A23-9445-91E3634174EF}"/>
          </ac:spMkLst>
        </pc:spChg>
        <pc:spChg chg="add mod">
          <ac:chgData name="Catherine Bauer" userId="cdfbbcfd-ceb0-4ae0-a3de-c3790c77db42" providerId="ADAL" clId="{BE87294F-52DF-4637-B4C9-79A801C21D0C}" dt="2021-06-01T15:38:24.815" v="1798" actId="1076"/>
          <ac:spMkLst>
            <pc:docMk/>
            <pc:sldMk cId="4121619671" sldId="329"/>
            <ac:spMk id="7" creationId="{6D69CA4F-0CF7-48BE-95B0-9CB342F151E7}"/>
          </ac:spMkLst>
        </pc:spChg>
        <pc:spChg chg="del mod">
          <ac:chgData name="Catherine Bauer" userId="cdfbbcfd-ceb0-4ae0-a3de-c3790c77db42" providerId="ADAL" clId="{BE87294F-52DF-4637-B4C9-79A801C21D0C}" dt="2021-05-27T15:12:25.296" v="504" actId="478"/>
          <ac:spMkLst>
            <pc:docMk/>
            <pc:sldMk cId="4121619671" sldId="329"/>
            <ac:spMk id="9" creationId="{8652B02C-446C-4CEC-B148-DEDB84E3F47B}"/>
          </ac:spMkLst>
        </pc:spChg>
        <pc:picChg chg="add mod">
          <ac:chgData name="Catherine Bauer" userId="cdfbbcfd-ceb0-4ae0-a3de-c3790c77db42" providerId="ADAL" clId="{BE87294F-52DF-4637-B4C9-79A801C21D0C}" dt="2021-06-01T15:35:03.375" v="1704" actId="14100"/>
          <ac:picMkLst>
            <pc:docMk/>
            <pc:sldMk cId="4121619671" sldId="329"/>
            <ac:picMk id="2" creationId="{D4E4B027-072B-4707-B55B-7126032EA016}"/>
          </ac:picMkLst>
        </pc:picChg>
        <pc:picChg chg="add mod ord">
          <ac:chgData name="Catherine Bauer" userId="cdfbbcfd-ceb0-4ae0-a3de-c3790c77db42" providerId="ADAL" clId="{BE87294F-52DF-4637-B4C9-79A801C21D0C}" dt="2021-06-01T15:37:00.582" v="1740" actId="14100"/>
          <ac:picMkLst>
            <pc:docMk/>
            <pc:sldMk cId="4121619671" sldId="329"/>
            <ac:picMk id="4" creationId="{07BF5A34-0095-41CF-85BB-4C88E51E3A13}"/>
          </ac:picMkLst>
        </pc:picChg>
        <pc:picChg chg="add mod">
          <ac:chgData name="Catherine Bauer" userId="cdfbbcfd-ceb0-4ae0-a3de-c3790c77db42" providerId="ADAL" clId="{BE87294F-52DF-4637-B4C9-79A801C21D0C}" dt="2021-06-01T15:38:47.262" v="1799" actId="1076"/>
          <ac:picMkLst>
            <pc:docMk/>
            <pc:sldMk cId="4121619671" sldId="329"/>
            <ac:picMk id="6" creationId="{0EDA34A3-6A36-47F6-BB8E-4E66F26C2862}"/>
          </ac:picMkLst>
        </pc:picChg>
        <pc:picChg chg="add del mod">
          <ac:chgData name="Catherine Bauer" userId="cdfbbcfd-ceb0-4ae0-a3de-c3790c77db42" providerId="ADAL" clId="{BE87294F-52DF-4637-B4C9-79A801C21D0C}" dt="2021-05-27T14:15:30.811" v="336" actId="478"/>
          <ac:picMkLst>
            <pc:docMk/>
            <pc:sldMk cId="4121619671" sldId="329"/>
            <ac:picMk id="7" creationId="{F1F92E0E-23A5-4563-9133-6EF323B10081}"/>
          </ac:picMkLst>
        </pc:picChg>
        <pc:picChg chg="add mod">
          <ac:chgData name="Catherine Bauer" userId="cdfbbcfd-ceb0-4ae0-a3de-c3790c77db42" providerId="ADAL" clId="{BE87294F-52DF-4637-B4C9-79A801C21D0C}" dt="2021-06-01T15:38:03.662" v="1795" actId="1076"/>
          <ac:picMkLst>
            <pc:docMk/>
            <pc:sldMk cId="4121619671" sldId="329"/>
            <ac:picMk id="8" creationId="{F6FBF7A7-D528-4C0E-B8D0-D36E7A6B695D}"/>
          </ac:picMkLst>
        </pc:picChg>
        <pc:picChg chg="add mod">
          <ac:chgData name="Catherine Bauer" userId="cdfbbcfd-ceb0-4ae0-a3de-c3790c77db42" providerId="ADAL" clId="{BE87294F-52DF-4637-B4C9-79A801C21D0C}" dt="2021-06-01T15:37:59.134" v="1794" actId="1076"/>
          <ac:picMkLst>
            <pc:docMk/>
            <pc:sldMk cId="4121619671" sldId="329"/>
            <ac:picMk id="9" creationId="{30273BE0-695B-4F0C-A0E4-2EC73D908435}"/>
          </ac:picMkLst>
        </pc:picChg>
        <pc:picChg chg="add mod">
          <ac:chgData name="Catherine Bauer" userId="cdfbbcfd-ceb0-4ae0-a3de-c3790c77db42" providerId="ADAL" clId="{BE87294F-52DF-4637-B4C9-79A801C21D0C}" dt="2021-06-01T15:37:51.886" v="1793" actId="1076"/>
          <ac:picMkLst>
            <pc:docMk/>
            <pc:sldMk cId="4121619671" sldId="329"/>
            <ac:picMk id="10" creationId="{164895D5-8585-4673-9363-A143C476BC52}"/>
          </ac:picMkLst>
        </pc:picChg>
        <pc:picChg chg="add del mod">
          <ac:chgData name="Catherine Bauer" userId="cdfbbcfd-ceb0-4ae0-a3de-c3790c77db42" providerId="ADAL" clId="{BE87294F-52DF-4637-B4C9-79A801C21D0C}" dt="2021-05-27T14:57:47.178" v="389" actId="478"/>
          <ac:picMkLst>
            <pc:docMk/>
            <pc:sldMk cId="4121619671" sldId="329"/>
            <ac:picMk id="10" creationId="{89D52894-766D-4F40-9DA6-F48F5A71ABD2}"/>
          </ac:picMkLst>
        </pc:picChg>
        <pc:picChg chg="add del mod">
          <ac:chgData name="Catherine Bauer" userId="cdfbbcfd-ceb0-4ae0-a3de-c3790c77db42" providerId="ADAL" clId="{BE87294F-52DF-4637-B4C9-79A801C21D0C}" dt="2021-05-27T14:57:45.825" v="387" actId="478"/>
          <ac:picMkLst>
            <pc:docMk/>
            <pc:sldMk cId="4121619671" sldId="329"/>
            <ac:picMk id="11" creationId="{09542D34-89F3-4CB4-881F-F96529A198F8}"/>
          </ac:picMkLst>
        </pc:picChg>
        <pc:picChg chg="add mod">
          <ac:chgData name="Catherine Bauer" userId="cdfbbcfd-ceb0-4ae0-a3de-c3790c77db42" providerId="ADAL" clId="{BE87294F-52DF-4637-B4C9-79A801C21D0C}" dt="2021-06-01T15:37:44.750" v="1791" actId="1076"/>
          <ac:picMkLst>
            <pc:docMk/>
            <pc:sldMk cId="4121619671" sldId="329"/>
            <ac:picMk id="11" creationId="{BB7ADA42-99E1-4472-B04C-01AE0F41FF36}"/>
          </ac:picMkLst>
        </pc:picChg>
        <pc:picChg chg="add del mod">
          <ac:chgData name="Catherine Bauer" userId="cdfbbcfd-ceb0-4ae0-a3de-c3790c77db42" providerId="ADAL" clId="{BE87294F-52DF-4637-B4C9-79A801C21D0C}" dt="2021-05-27T14:57:46.407" v="388" actId="478"/>
          <ac:picMkLst>
            <pc:docMk/>
            <pc:sldMk cId="4121619671" sldId="329"/>
            <ac:picMk id="12" creationId="{058B6EF5-7CE9-4477-A7D4-0182C2B23126}"/>
          </ac:picMkLst>
        </pc:picChg>
        <pc:picChg chg="add mod">
          <ac:chgData name="Catherine Bauer" userId="cdfbbcfd-ceb0-4ae0-a3de-c3790c77db42" providerId="ADAL" clId="{BE87294F-52DF-4637-B4C9-79A801C21D0C}" dt="2021-06-01T15:37:41.574" v="1790" actId="1076"/>
          <ac:picMkLst>
            <pc:docMk/>
            <pc:sldMk cId="4121619671" sldId="329"/>
            <ac:picMk id="12" creationId="{64E62D1F-DE5A-4C18-9484-9BEC001B542D}"/>
          </ac:picMkLst>
        </pc:picChg>
        <pc:picChg chg="add del mod">
          <ac:chgData name="Catherine Bauer" userId="cdfbbcfd-ceb0-4ae0-a3de-c3790c77db42" providerId="ADAL" clId="{BE87294F-52DF-4637-B4C9-79A801C21D0C}" dt="2021-06-01T15:36:39.369" v="1730" actId="478"/>
          <ac:picMkLst>
            <pc:docMk/>
            <pc:sldMk cId="4121619671" sldId="329"/>
            <ac:picMk id="14" creationId="{5800D8B6-327F-453E-9B79-143B82545509}"/>
          </ac:picMkLst>
        </pc:picChg>
        <pc:picChg chg="add del mod ord">
          <ac:chgData name="Catherine Bauer" userId="cdfbbcfd-ceb0-4ae0-a3de-c3790c77db42" providerId="ADAL" clId="{BE87294F-52DF-4637-B4C9-79A801C21D0C}" dt="2021-06-01T15:38:49.390" v="1800" actId="1076"/>
          <ac:picMkLst>
            <pc:docMk/>
            <pc:sldMk cId="4121619671" sldId="329"/>
            <ac:picMk id="16" creationId="{F090FA3D-5E4F-427B-B93A-F9C69F7C9ECC}"/>
          </ac:picMkLst>
        </pc:picChg>
        <pc:picChg chg="add del mod">
          <ac:chgData name="Catherine Bauer" userId="cdfbbcfd-ceb0-4ae0-a3de-c3790c77db42" providerId="ADAL" clId="{BE87294F-52DF-4637-B4C9-79A801C21D0C}" dt="2021-06-01T15:37:19.945" v="1780" actId="478"/>
          <ac:picMkLst>
            <pc:docMk/>
            <pc:sldMk cId="4121619671" sldId="329"/>
            <ac:picMk id="17" creationId="{283796FC-A329-4FE6-89B7-3AA44F0A5C5D}"/>
          </ac:picMkLst>
        </pc:picChg>
        <pc:picChg chg="add mod">
          <ac:chgData name="Catherine Bauer" userId="cdfbbcfd-ceb0-4ae0-a3de-c3790c77db42" providerId="ADAL" clId="{BE87294F-52DF-4637-B4C9-79A801C21D0C}" dt="2021-06-01T15:37:39.342" v="1789" actId="1076"/>
          <ac:picMkLst>
            <pc:docMk/>
            <pc:sldMk cId="4121619671" sldId="329"/>
            <ac:picMk id="18" creationId="{DB00054C-5944-4400-85E5-0C0FFADF8803}"/>
          </ac:picMkLst>
        </pc:picChg>
        <pc:picChg chg="add del mod ord">
          <ac:chgData name="Catherine Bauer" userId="cdfbbcfd-ceb0-4ae0-a3de-c3790c77db42" providerId="ADAL" clId="{BE87294F-52DF-4637-B4C9-79A801C21D0C}" dt="2021-06-01T15:36:40.083" v="1731" actId="478"/>
          <ac:picMkLst>
            <pc:docMk/>
            <pc:sldMk cId="4121619671" sldId="329"/>
            <ac:picMk id="19" creationId="{12325063-9518-4252-90B3-F569812F5666}"/>
          </ac:picMkLst>
        </pc:picChg>
        <pc:picChg chg="add del mod">
          <ac:chgData name="Catherine Bauer" userId="cdfbbcfd-ceb0-4ae0-a3de-c3790c77db42" providerId="ADAL" clId="{BE87294F-52DF-4637-B4C9-79A801C21D0C}" dt="2021-06-01T15:36:46.361" v="1737" actId="478"/>
          <ac:picMkLst>
            <pc:docMk/>
            <pc:sldMk cId="4121619671" sldId="329"/>
            <ac:picMk id="20" creationId="{924FCA9C-C3F4-4009-AAF6-C95F6969C9AD}"/>
          </ac:picMkLst>
        </pc:picChg>
        <pc:picChg chg="add del mod">
          <ac:chgData name="Catherine Bauer" userId="cdfbbcfd-ceb0-4ae0-a3de-c3790c77db42" providerId="ADAL" clId="{BE87294F-52DF-4637-B4C9-79A801C21D0C}" dt="2021-06-01T15:36:46.952" v="1738" actId="478"/>
          <ac:picMkLst>
            <pc:docMk/>
            <pc:sldMk cId="4121619671" sldId="329"/>
            <ac:picMk id="21" creationId="{BA1C3501-0B09-4A8D-B234-EDEBC17C6AB1}"/>
          </ac:picMkLst>
        </pc:picChg>
        <pc:picChg chg="add del">
          <ac:chgData name="Catherine Bauer" userId="cdfbbcfd-ceb0-4ae0-a3de-c3790c77db42" providerId="ADAL" clId="{BE87294F-52DF-4637-B4C9-79A801C21D0C}" dt="2021-05-27T15:57:42.300" v="711" actId="21"/>
          <ac:picMkLst>
            <pc:docMk/>
            <pc:sldMk cId="4121619671" sldId="329"/>
            <ac:picMk id="23" creationId="{9983732A-220D-420B-BFE9-E8B709E7336F}"/>
          </ac:picMkLst>
        </pc:picChg>
      </pc:sldChg>
      <pc:sldChg chg="addSp delSp modSp add mod">
        <pc:chgData name="Catherine Bauer" userId="cdfbbcfd-ceb0-4ae0-a3de-c3790c77db42" providerId="ADAL" clId="{BE87294F-52DF-4637-B4C9-79A801C21D0C}" dt="2021-05-27T15:57:54.628" v="714" actId="21"/>
        <pc:sldMkLst>
          <pc:docMk/>
          <pc:sldMk cId="3466113950" sldId="330"/>
        </pc:sldMkLst>
        <pc:spChg chg="mod">
          <ac:chgData name="Catherine Bauer" userId="cdfbbcfd-ceb0-4ae0-a3de-c3790c77db42" providerId="ADAL" clId="{BE87294F-52DF-4637-B4C9-79A801C21D0C}" dt="2021-05-27T15:12:07.552" v="500" actId="1076"/>
          <ac:spMkLst>
            <pc:docMk/>
            <pc:sldMk cId="3466113950" sldId="330"/>
            <ac:spMk id="5" creationId="{3451BD6B-3488-4A23-9445-91E3634174EF}"/>
          </ac:spMkLst>
        </pc:spChg>
        <pc:spChg chg="del mod">
          <ac:chgData name="Catherine Bauer" userId="cdfbbcfd-ceb0-4ae0-a3de-c3790c77db42" providerId="ADAL" clId="{BE87294F-52DF-4637-B4C9-79A801C21D0C}" dt="2021-05-27T15:12:20.371" v="503" actId="478"/>
          <ac:spMkLst>
            <pc:docMk/>
            <pc:sldMk cId="3466113950" sldId="330"/>
            <ac:spMk id="9" creationId="{8652B02C-446C-4CEC-B148-DEDB84E3F47B}"/>
          </ac:spMkLst>
        </pc:spChg>
        <pc:picChg chg="add mod">
          <ac:chgData name="Catherine Bauer" userId="cdfbbcfd-ceb0-4ae0-a3de-c3790c77db42" providerId="ADAL" clId="{BE87294F-52DF-4637-B4C9-79A801C21D0C}" dt="2021-05-27T15:14:44.176" v="528" actId="14100"/>
          <ac:picMkLst>
            <pc:docMk/>
            <pc:sldMk cId="3466113950" sldId="330"/>
            <ac:picMk id="3" creationId="{5B697A74-B15F-436E-B467-0B7BADD710D5}"/>
          </ac:picMkLst>
        </pc:picChg>
        <pc:picChg chg="add mod ord">
          <ac:chgData name="Catherine Bauer" userId="cdfbbcfd-ceb0-4ae0-a3de-c3790c77db42" providerId="ADAL" clId="{BE87294F-52DF-4637-B4C9-79A801C21D0C}" dt="2021-05-27T15:14:29.063" v="524" actId="167"/>
          <ac:picMkLst>
            <pc:docMk/>
            <pc:sldMk cId="3466113950" sldId="330"/>
            <ac:picMk id="6" creationId="{C40998D2-91C0-4665-B6F2-E94B0CFE8041}"/>
          </ac:picMkLst>
        </pc:picChg>
        <pc:picChg chg="add del mod">
          <ac:chgData name="Catherine Bauer" userId="cdfbbcfd-ceb0-4ae0-a3de-c3790c77db42" providerId="ADAL" clId="{BE87294F-52DF-4637-B4C9-79A801C21D0C}" dt="2021-05-27T15:09:56.185" v="476" actId="478"/>
          <ac:picMkLst>
            <pc:docMk/>
            <pc:sldMk cId="3466113950" sldId="330"/>
            <ac:picMk id="8" creationId="{DABB7DD0-0709-4CF8-9249-26C737D61059}"/>
          </ac:picMkLst>
        </pc:picChg>
        <pc:picChg chg="add del mod ord">
          <ac:chgData name="Catherine Bauer" userId="cdfbbcfd-ceb0-4ae0-a3de-c3790c77db42" providerId="ADAL" clId="{BE87294F-52DF-4637-B4C9-79A801C21D0C}" dt="2021-05-27T15:11:51.346" v="496" actId="478"/>
          <ac:picMkLst>
            <pc:docMk/>
            <pc:sldMk cId="3466113950" sldId="330"/>
            <ac:picMk id="11" creationId="{B22FE92B-2E79-4FA1-944E-4018B9E72210}"/>
          </ac:picMkLst>
        </pc:picChg>
        <pc:picChg chg="add del mod">
          <ac:chgData name="Catherine Bauer" userId="cdfbbcfd-ceb0-4ae0-a3de-c3790c77db42" providerId="ADAL" clId="{BE87294F-52DF-4637-B4C9-79A801C21D0C}" dt="2021-05-27T15:09:55.579" v="475" actId="478"/>
          <ac:picMkLst>
            <pc:docMk/>
            <pc:sldMk cId="3466113950" sldId="330"/>
            <ac:picMk id="12" creationId="{2B6CF735-D175-451D-A345-FA6CE08430E7}"/>
          </ac:picMkLst>
        </pc:picChg>
        <pc:picChg chg="add mod">
          <ac:chgData name="Catherine Bauer" userId="cdfbbcfd-ceb0-4ae0-a3de-c3790c77db42" providerId="ADAL" clId="{BE87294F-52DF-4637-B4C9-79A801C21D0C}" dt="2021-05-27T15:14:49.304" v="529" actId="1076"/>
          <ac:picMkLst>
            <pc:docMk/>
            <pc:sldMk cId="3466113950" sldId="330"/>
            <ac:picMk id="14" creationId="{2E2921BE-932E-4149-B57A-74AABB3BA6F0}"/>
          </ac:picMkLst>
        </pc:picChg>
        <pc:picChg chg="add mod">
          <ac:chgData name="Catherine Bauer" userId="cdfbbcfd-ceb0-4ae0-a3de-c3790c77db42" providerId="ADAL" clId="{BE87294F-52DF-4637-B4C9-79A801C21D0C}" dt="2021-05-27T15:15:21.232" v="537" actId="14100"/>
          <ac:picMkLst>
            <pc:docMk/>
            <pc:sldMk cId="3466113950" sldId="330"/>
            <ac:picMk id="16" creationId="{A4BCB43F-2704-432D-9A89-B1CEC16C265E}"/>
          </ac:picMkLst>
        </pc:picChg>
        <pc:picChg chg="add mod">
          <ac:chgData name="Catherine Bauer" userId="cdfbbcfd-ceb0-4ae0-a3de-c3790c77db42" providerId="ADAL" clId="{BE87294F-52DF-4637-B4C9-79A801C21D0C}" dt="2021-05-27T15:14:54.688" v="530" actId="1076"/>
          <ac:picMkLst>
            <pc:docMk/>
            <pc:sldMk cId="3466113950" sldId="330"/>
            <ac:picMk id="17" creationId="{487FB21B-6255-4FDE-B762-2D13609072E2}"/>
          </ac:picMkLst>
        </pc:picChg>
        <pc:picChg chg="add mod">
          <ac:chgData name="Catherine Bauer" userId="cdfbbcfd-ceb0-4ae0-a3de-c3790c77db42" providerId="ADAL" clId="{BE87294F-52DF-4637-B4C9-79A801C21D0C}" dt="2021-05-27T15:14:59.072" v="531" actId="1076"/>
          <ac:picMkLst>
            <pc:docMk/>
            <pc:sldMk cId="3466113950" sldId="330"/>
            <ac:picMk id="18" creationId="{D4D84EDC-B77F-4704-80B8-7D1D01D94D5F}"/>
          </ac:picMkLst>
        </pc:picChg>
        <pc:picChg chg="add mod">
          <ac:chgData name="Catherine Bauer" userId="cdfbbcfd-ceb0-4ae0-a3de-c3790c77db42" providerId="ADAL" clId="{BE87294F-52DF-4637-B4C9-79A801C21D0C}" dt="2021-05-27T15:15:09.017" v="533" actId="1076"/>
          <ac:picMkLst>
            <pc:docMk/>
            <pc:sldMk cId="3466113950" sldId="330"/>
            <ac:picMk id="19" creationId="{DE6BD865-7D82-4C81-A71E-BA4EB2AEEF16}"/>
          </ac:picMkLst>
        </pc:picChg>
        <pc:picChg chg="add del mod">
          <ac:chgData name="Catherine Bauer" userId="cdfbbcfd-ceb0-4ae0-a3de-c3790c77db42" providerId="ADAL" clId="{BE87294F-52DF-4637-B4C9-79A801C21D0C}" dt="2021-05-27T15:57:54.628" v="714" actId="21"/>
          <ac:picMkLst>
            <pc:docMk/>
            <pc:sldMk cId="3466113950" sldId="330"/>
            <ac:picMk id="20" creationId="{1B432FCA-159E-45DE-A388-49308474A7B4}"/>
          </ac:picMkLst>
        </pc:picChg>
      </pc:sldChg>
      <pc:sldChg chg="addSp delSp modSp add del mod">
        <pc:chgData name="Catherine Bauer" userId="cdfbbcfd-ceb0-4ae0-a3de-c3790c77db42" providerId="ADAL" clId="{BE87294F-52DF-4637-B4C9-79A801C21D0C}" dt="2021-05-27T16:27:29.310" v="920" actId="47"/>
        <pc:sldMkLst>
          <pc:docMk/>
          <pc:sldMk cId="4253562871" sldId="331"/>
        </pc:sldMkLst>
        <pc:spChg chg="del mod">
          <ac:chgData name="Catherine Bauer" userId="cdfbbcfd-ceb0-4ae0-a3de-c3790c77db42" providerId="ADAL" clId="{BE87294F-52DF-4637-B4C9-79A801C21D0C}" dt="2021-05-27T15:37:05.016" v="693" actId="478"/>
          <ac:spMkLst>
            <pc:docMk/>
            <pc:sldMk cId="4253562871" sldId="331"/>
            <ac:spMk id="5" creationId="{3451BD6B-3488-4A23-9445-91E3634174EF}"/>
          </ac:spMkLst>
        </pc:spChg>
        <pc:spChg chg="del">
          <ac:chgData name="Catherine Bauer" userId="cdfbbcfd-ceb0-4ae0-a3de-c3790c77db42" providerId="ADAL" clId="{BE87294F-52DF-4637-B4C9-79A801C21D0C}" dt="2021-05-27T15:23:45.084" v="548" actId="478"/>
          <ac:spMkLst>
            <pc:docMk/>
            <pc:sldMk cId="4253562871" sldId="331"/>
            <ac:spMk id="9" creationId="{8652B02C-446C-4CEC-B148-DEDB84E3F47B}"/>
          </ac:spMkLst>
        </pc:spChg>
        <pc:spChg chg="add mod">
          <ac:chgData name="Catherine Bauer" userId="cdfbbcfd-ceb0-4ae0-a3de-c3790c77db42" providerId="ADAL" clId="{BE87294F-52DF-4637-B4C9-79A801C21D0C}" dt="2021-05-27T15:36:59.097" v="692" actId="20577"/>
          <ac:spMkLst>
            <pc:docMk/>
            <pc:sldMk cId="4253562871" sldId="331"/>
            <ac:spMk id="25" creationId="{3B7FCE6F-F098-4D37-A689-8CBE7CDA7818}"/>
          </ac:spMkLst>
        </pc:spChg>
        <pc:picChg chg="add mod">
          <ac:chgData name="Catherine Bauer" userId="cdfbbcfd-ceb0-4ae0-a3de-c3790c77db42" providerId="ADAL" clId="{BE87294F-52DF-4637-B4C9-79A801C21D0C}" dt="2021-05-27T15:26:36.249" v="608" actId="1076"/>
          <ac:picMkLst>
            <pc:docMk/>
            <pc:sldMk cId="4253562871" sldId="331"/>
            <ac:picMk id="3" creationId="{A0221029-0853-4AB0-BED8-0521EDA74C95}"/>
          </ac:picMkLst>
        </pc:picChg>
        <pc:picChg chg="add del mod">
          <ac:chgData name="Catherine Bauer" userId="cdfbbcfd-ceb0-4ae0-a3de-c3790c77db42" providerId="ADAL" clId="{BE87294F-52DF-4637-B4C9-79A801C21D0C}" dt="2021-05-27T15:37:08.393" v="694" actId="14100"/>
          <ac:picMkLst>
            <pc:docMk/>
            <pc:sldMk cId="4253562871" sldId="331"/>
            <ac:picMk id="6" creationId="{2181D6D5-51D8-4E14-BC94-206E308B01B3}"/>
          </ac:picMkLst>
        </pc:picChg>
        <pc:picChg chg="add del mod">
          <ac:chgData name="Catherine Bauer" userId="cdfbbcfd-ceb0-4ae0-a3de-c3790c77db42" providerId="ADAL" clId="{BE87294F-52DF-4637-B4C9-79A801C21D0C}" dt="2021-05-27T15:25:05.288" v="582" actId="478"/>
          <ac:picMkLst>
            <pc:docMk/>
            <pc:sldMk cId="4253562871" sldId="331"/>
            <ac:picMk id="7" creationId="{3A11BC22-787F-4D3D-A104-7DFDF55A0658}"/>
          </ac:picMkLst>
        </pc:picChg>
        <pc:picChg chg="add del mod">
          <ac:chgData name="Catherine Bauer" userId="cdfbbcfd-ceb0-4ae0-a3de-c3790c77db42" providerId="ADAL" clId="{BE87294F-52DF-4637-B4C9-79A801C21D0C}" dt="2021-05-27T15:25:54.787" v="596" actId="478"/>
          <ac:picMkLst>
            <pc:docMk/>
            <pc:sldMk cId="4253562871" sldId="331"/>
            <ac:picMk id="8" creationId="{921103F7-5428-4326-8AA9-45657847B179}"/>
          </ac:picMkLst>
        </pc:picChg>
        <pc:picChg chg="add del mod">
          <ac:chgData name="Catherine Bauer" userId="cdfbbcfd-ceb0-4ae0-a3de-c3790c77db42" providerId="ADAL" clId="{BE87294F-52DF-4637-B4C9-79A801C21D0C}" dt="2021-05-27T15:25:55.355" v="597" actId="478"/>
          <ac:picMkLst>
            <pc:docMk/>
            <pc:sldMk cId="4253562871" sldId="331"/>
            <ac:picMk id="10" creationId="{EDC85E63-8BC2-4385-ABAA-4F41A4722B58}"/>
          </ac:picMkLst>
        </pc:picChg>
        <pc:picChg chg="add del mod">
          <ac:chgData name="Catherine Bauer" userId="cdfbbcfd-ceb0-4ae0-a3de-c3790c77db42" providerId="ADAL" clId="{BE87294F-52DF-4637-B4C9-79A801C21D0C}" dt="2021-05-27T15:25:55.881" v="598" actId="478"/>
          <ac:picMkLst>
            <pc:docMk/>
            <pc:sldMk cId="4253562871" sldId="331"/>
            <ac:picMk id="11" creationId="{7D8D853B-D546-4A1F-9AC0-1AFEEFE15003}"/>
          </ac:picMkLst>
        </pc:picChg>
        <pc:picChg chg="add mod">
          <ac:chgData name="Catherine Bauer" userId="cdfbbcfd-ceb0-4ae0-a3de-c3790c77db42" providerId="ADAL" clId="{BE87294F-52DF-4637-B4C9-79A801C21D0C}" dt="2021-05-27T15:26:56.496" v="613" actId="14100"/>
          <ac:picMkLst>
            <pc:docMk/>
            <pc:sldMk cId="4253562871" sldId="331"/>
            <ac:picMk id="12" creationId="{7C6CCB36-B12F-4027-BA64-FCADC50B886F}"/>
          </ac:picMkLst>
        </pc:picChg>
        <pc:picChg chg="add mod">
          <ac:chgData name="Catherine Bauer" userId="cdfbbcfd-ceb0-4ae0-a3de-c3790c77db42" providerId="ADAL" clId="{BE87294F-52DF-4637-B4C9-79A801C21D0C}" dt="2021-05-27T15:26:52.848" v="612" actId="14100"/>
          <ac:picMkLst>
            <pc:docMk/>
            <pc:sldMk cId="4253562871" sldId="331"/>
            <ac:picMk id="13" creationId="{3A598C08-367D-4B0B-80F8-F7EBAEE6F4B5}"/>
          </ac:picMkLst>
        </pc:picChg>
        <pc:picChg chg="add mod">
          <ac:chgData name="Catherine Bauer" userId="cdfbbcfd-ceb0-4ae0-a3de-c3790c77db42" providerId="ADAL" clId="{BE87294F-52DF-4637-B4C9-79A801C21D0C}" dt="2021-05-27T15:26:44.696" v="610" actId="1076"/>
          <ac:picMkLst>
            <pc:docMk/>
            <pc:sldMk cId="4253562871" sldId="331"/>
            <ac:picMk id="14" creationId="{95E23EA5-C0A2-402C-A902-FCE4CA977F35}"/>
          </ac:picMkLst>
        </pc:picChg>
        <pc:picChg chg="add del mod">
          <ac:chgData name="Catherine Bauer" userId="cdfbbcfd-ceb0-4ae0-a3de-c3790c77db42" providerId="ADAL" clId="{BE87294F-52DF-4637-B4C9-79A801C21D0C}" dt="2021-05-27T15:30:12.395" v="653" actId="478"/>
          <ac:picMkLst>
            <pc:docMk/>
            <pc:sldMk cId="4253562871" sldId="331"/>
            <ac:picMk id="16" creationId="{8EBB38A8-2292-4012-A7AF-618CBA4BB596}"/>
          </ac:picMkLst>
        </pc:picChg>
        <pc:picChg chg="add del mod">
          <ac:chgData name="Catherine Bauer" userId="cdfbbcfd-ceb0-4ae0-a3de-c3790c77db42" providerId="ADAL" clId="{BE87294F-52DF-4637-B4C9-79A801C21D0C}" dt="2021-05-27T15:29:44.801" v="645" actId="478"/>
          <ac:picMkLst>
            <pc:docMk/>
            <pc:sldMk cId="4253562871" sldId="331"/>
            <ac:picMk id="18" creationId="{261201FA-BDE6-499C-82B7-7BA2630556DD}"/>
          </ac:picMkLst>
        </pc:picChg>
        <pc:picChg chg="add mod">
          <ac:chgData name="Catherine Bauer" userId="cdfbbcfd-ceb0-4ae0-a3de-c3790c77db42" providerId="ADAL" clId="{BE87294F-52DF-4637-B4C9-79A801C21D0C}" dt="2021-05-27T15:36:13.537" v="661" actId="1076"/>
          <ac:picMkLst>
            <pc:docMk/>
            <pc:sldMk cId="4253562871" sldId="331"/>
            <ac:picMk id="19" creationId="{7935ADB1-8AB2-4B7A-A1A2-52EA581B664F}"/>
          </ac:picMkLst>
        </pc:picChg>
        <pc:picChg chg="add del mod">
          <ac:chgData name="Catherine Bauer" userId="cdfbbcfd-ceb0-4ae0-a3de-c3790c77db42" providerId="ADAL" clId="{BE87294F-52DF-4637-B4C9-79A801C21D0C}" dt="2021-05-27T15:29:44.226" v="644" actId="478"/>
          <ac:picMkLst>
            <pc:docMk/>
            <pc:sldMk cId="4253562871" sldId="331"/>
            <ac:picMk id="20" creationId="{E8AE67CE-5A36-4B08-8207-39D2CC27F0DE}"/>
          </ac:picMkLst>
        </pc:picChg>
        <pc:picChg chg="add mod ord">
          <ac:chgData name="Catherine Bauer" userId="cdfbbcfd-ceb0-4ae0-a3de-c3790c77db42" providerId="ADAL" clId="{BE87294F-52DF-4637-B4C9-79A801C21D0C}" dt="2021-05-27T16:11:22.020" v="819" actId="1076"/>
          <ac:picMkLst>
            <pc:docMk/>
            <pc:sldMk cId="4253562871" sldId="331"/>
            <ac:picMk id="21" creationId="{CB2B69FC-C002-4D69-8C27-6EB1C9DEDD2D}"/>
          </ac:picMkLst>
        </pc:picChg>
        <pc:picChg chg="add mod">
          <ac:chgData name="Catherine Bauer" userId="cdfbbcfd-ceb0-4ae0-a3de-c3790c77db42" providerId="ADAL" clId="{BE87294F-52DF-4637-B4C9-79A801C21D0C}" dt="2021-05-27T16:11:22.602" v="820" actId="1076"/>
          <ac:picMkLst>
            <pc:docMk/>
            <pc:sldMk cId="4253562871" sldId="331"/>
            <ac:picMk id="22" creationId="{E3FC4F48-5D44-4780-A2CA-BFA5B73F75D6}"/>
          </ac:picMkLst>
        </pc:picChg>
        <pc:picChg chg="add mod">
          <ac:chgData name="Catherine Bauer" userId="cdfbbcfd-ceb0-4ae0-a3de-c3790c77db42" providerId="ADAL" clId="{BE87294F-52DF-4637-B4C9-79A801C21D0C}" dt="2021-05-27T15:36:16.033" v="662" actId="1076"/>
          <ac:picMkLst>
            <pc:docMk/>
            <pc:sldMk cId="4253562871" sldId="331"/>
            <ac:picMk id="23" creationId="{D9EABC8D-D5D2-4603-81CA-D58305C99723}"/>
          </ac:picMkLst>
        </pc:picChg>
        <pc:picChg chg="add mod">
          <ac:chgData name="Catherine Bauer" userId="cdfbbcfd-ceb0-4ae0-a3de-c3790c77db42" providerId="ADAL" clId="{BE87294F-52DF-4637-B4C9-79A801C21D0C}" dt="2021-05-27T15:36:10.320" v="660" actId="1076"/>
          <ac:picMkLst>
            <pc:docMk/>
            <pc:sldMk cId="4253562871" sldId="331"/>
            <ac:picMk id="24" creationId="{3DC57A08-D881-4E80-B39E-25580D887BCC}"/>
          </ac:picMkLst>
        </pc:picChg>
        <pc:picChg chg="add mod">
          <ac:chgData name="Catherine Bauer" userId="cdfbbcfd-ceb0-4ae0-a3de-c3790c77db42" providerId="ADAL" clId="{BE87294F-52DF-4637-B4C9-79A801C21D0C}" dt="2021-05-27T16:11:21.451" v="818" actId="1076"/>
          <ac:picMkLst>
            <pc:docMk/>
            <pc:sldMk cId="4253562871" sldId="331"/>
            <ac:picMk id="26" creationId="{94ABE005-A2A3-402C-BC11-1CA798D54EFD}"/>
          </ac:picMkLst>
        </pc:picChg>
        <pc:picChg chg="add del mod">
          <ac:chgData name="Catherine Bauer" userId="cdfbbcfd-ceb0-4ae0-a3de-c3790c77db42" providerId="ADAL" clId="{BE87294F-52DF-4637-B4C9-79A801C21D0C}" dt="2021-05-27T15:56:19.313" v="708" actId="478"/>
          <ac:picMkLst>
            <pc:docMk/>
            <pc:sldMk cId="4253562871" sldId="331"/>
            <ac:picMk id="28" creationId="{CE24C79F-B78C-4EC3-8CF5-AA98AA13EC02}"/>
          </ac:picMkLst>
        </pc:picChg>
      </pc:sldChg>
      <pc:sldChg chg="addSp delSp modSp add del mod setBg addCm delCm">
        <pc:chgData name="Catherine Bauer" userId="cdfbbcfd-ceb0-4ae0-a3de-c3790c77db42" providerId="ADAL" clId="{BE87294F-52DF-4637-B4C9-79A801C21D0C}" dt="2021-06-02T17:58:38.162" v="1940" actId="1076"/>
        <pc:sldMkLst>
          <pc:docMk/>
          <pc:sldMk cId="4033013198" sldId="332"/>
        </pc:sldMkLst>
        <pc:spChg chg="mod ord">
          <ac:chgData name="Catherine Bauer" userId="cdfbbcfd-ceb0-4ae0-a3de-c3790c77db42" providerId="ADAL" clId="{BE87294F-52DF-4637-B4C9-79A801C21D0C}" dt="2021-06-02T16:57:08.120" v="1895" actId="1076"/>
          <ac:spMkLst>
            <pc:docMk/>
            <pc:sldMk cId="4033013198" sldId="332"/>
            <ac:spMk id="5" creationId="{3451BD6B-3488-4A23-9445-91E3634174EF}"/>
          </ac:spMkLst>
        </pc:spChg>
        <pc:spChg chg="del">
          <ac:chgData name="Catherine Bauer" userId="cdfbbcfd-ceb0-4ae0-a3de-c3790c77db42" providerId="ADAL" clId="{BE87294F-52DF-4637-B4C9-79A801C21D0C}" dt="2021-05-27T15:37:49.577" v="696" actId="478"/>
          <ac:spMkLst>
            <pc:docMk/>
            <pc:sldMk cId="4033013198" sldId="332"/>
            <ac:spMk id="9" creationId="{8652B02C-446C-4CEC-B148-DEDB84E3F47B}"/>
          </ac:spMkLst>
        </pc:spChg>
        <pc:picChg chg="add mod ord">
          <ac:chgData name="Catherine Bauer" userId="cdfbbcfd-ceb0-4ae0-a3de-c3790c77db42" providerId="ADAL" clId="{BE87294F-52DF-4637-B4C9-79A801C21D0C}" dt="2021-05-27T16:34:35.131" v="994" actId="14100"/>
          <ac:picMkLst>
            <pc:docMk/>
            <pc:sldMk cId="4033013198" sldId="332"/>
            <ac:picMk id="3" creationId="{884FA210-2532-4AC0-9B9E-EC37ED46CEF5}"/>
          </ac:picMkLst>
        </pc:picChg>
        <pc:picChg chg="add mod">
          <ac:chgData name="Catherine Bauer" userId="cdfbbcfd-ceb0-4ae0-a3de-c3790c77db42" providerId="ADAL" clId="{BE87294F-52DF-4637-B4C9-79A801C21D0C}" dt="2021-06-02T17:58:14.170" v="1933" actId="1076"/>
          <ac:picMkLst>
            <pc:docMk/>
            <pc:sldMk cId="4033013198" sldId="332"/>
            <ac:picMk id="4" creationId="{B1B77AF3-7F88-4AD5-AAE5-64B7DBB6CCD9}"/>
          </ac:picMkLst>
        </pc:picChg>
        <pc:picChg chg="add del mod">
          <ac:chgData name="Catherine Bauer" userId="cdfbbcfd-ceb0-4ae0-a3de-c3790c77db42" providerId="ADAL" clId="{BE87294F-52DF-4637-B4C9-79A801C21D0C}" dt="2021-05-27T16:35:13.950" v="998" actId="478"/>
          <ac:picMkLst>
            <pc:docMk/>
            <pc:sldMk cId="4033013198" sldId="332"/>
            <ac:picMk id="6" creationId="{4D53B1D0-1372-4960-BCE6-876D438AC2DE}"/>
          </ac:picMkLst>
        </pc:picChg>
        <pc:picChg chg="add del mod">
          <ac:chgData name="Catherine Bauer" userId="cdfbbcfd-ceb0-4ae0-a3de-c3790c77db42" providerId="ADAL" clId="{BE87294F-52DF-4637-B4C9-79A801C21D0C}" dt="2021-06-02T16:40:39.116" v="1848" actId="478"/>
          <ac:picMkLst>
            <pc:docMk/>
            <pc:sldMk cId="4033013198" sldId="332"/>
            <ac:picMk id="7" creationId="{F66BDA3F-BBCF-48E1-9A64-52FF8FFC2480}"/>
          </ac:picMkLst>
        </pc:picChg>
        <pc:picChg chg="add del mod ord">
          <ac:chgData name="Catherine Bauer" userId="cdfbbcfd-ceb0-4ae0-a3de-c3790c77db42" providerId="ADAL" clId="{BE87294F-52DF-4637-B4C9-79A801C21D0C}" dt="2021-06-02T17:53:53.881" v="1903" actId="478"/>
          <ac:picMkLst>
            <pc:docMk/>
            <pc:sldMk cId="4033013198" sldId="332"/>
            <ac:picMk id="8" creationId="{674737C4-0E27-46B5-994E-5CA70A7A0321}"/>
          </ac:picMkLst>
        </pc:picChg>
        <pc:picChg chg="add mod">
          <ac:chgData name="Catherine Bauer" userId="cdfbbcfd-ceb0-4ae0-a3de-c3790c77db42" providerId="ADAL" clId="{BE87294F-52DF-4637-B4C9-79A801C21D0C}" dt="2021-06-02T17:58:06.282" v="1931" actId="1076"/>
          <ac:picMkLst>
            <pc:docMk/>
            <pc:sldMk cId="4033013198" sldId="332"/>
            <ac:picMk id="10" creationId="{8EE4781D-10BF-49E2-A943-7358D4162DB7}"/>
          </ac:picMkLst>
        </pc:picChg>
        <pc:picChg chg="add mod ord">
          <ac:chgData name="Catherine Bauer" userId="cdfbbcfd-ceb0-4ae0-a3de-c3790c77db42" providerId="ADAL" clId="{BE87294F-52DF-4637-B4C9-79A801C21D0C}" dt="2021-06-02T17:58:32.983" v="1938" actId="1076"/>
          <ac:picMkLst>
            <pc:docMk/>
            <pc:sldMk cId="4033013198" sldId="332"/>
            <ac:picMk id="11" creationId="{70EBDADB-3750-436B-9615-71AA61754026}"/>
          </ac:picMkLst>
        </pc:picChg>
        <pc:picChg chg="add mod">
          <ac:chgData name="Catherine Bauer" userId="cdfbbcfd-ceb0-4ae0-a3de-c3790c77db42" providerId="ADAL" clId="{BE87294F-52DF-4637-B4C9-79A801C21D0C}" dt="2021-06-02T17:54:09.449" v="1905" actId="1076"/>
          <ac:picMkLst>
            <pc:docMk/>
            <pc:sldMk cId="4033013198" sldId="332"/>
            <ac:picMk id="13" creationId="{F167D574-7011-49CE-AECD-EF1A87DFDDBC}"/>
          </ac:picMkLst>
        </pc:picChg>
        <pc:picChg chg="add mod">
          <ac:chgData name="Catherine Bauer" userId="cdfbbcfd-ceb0-4ae0-a3de-c3790c77db42" providerId="ADAL" clId="{BE87294F-52DF-4637-B4C9-79A801C21D0C}" dt="2021-06-02T17:58:21.690" v="1934" actId="1076"/>
          <ac:picMkLst>
            <pc:docMk/>
            <pc:sldMk cId="4033013198" sldId="332"/>
            <ac:picMk id="14" creationId="{5556F762-A294-48A3-8929-4500BC9CDAE0}"/>
          </ac:picMkLst>
        </pc:picChg>
        <pc:picChg chg="add mod">
          <ac:chgData name="Catherine Bauer" userId="cdfbbcfd-ceb0-4ae0-a3de-c3790c77db42" providerId="ADAL" clId="{BE87294F-52DF-4637-B4C9-79A801C21D0C}" dt="2021-06-02T17:58:38.162" v="1940" actId="1076"/>
          <ac:picMkLst>
            <pc:docMk/>
            <pc:sldMk cId="4033013198" sldId="332"/>
            <ac:picMk id="16" creationId="{6DB841F0-9E86-4FA4-A1D5-389BED8BE535}"/>
          </ac:picMkLst>
        </pc:picChg>
        <pc:picChg chg="add mod">
          <ac:chgData name="Catherine Bauer" userId="cdfbbcfd-ceb0-4ae0-a3de-c3790c77db42" providerId="ADAL" clId="{BE87294F-52DF-4637-B4C9-79A801C21D0C}" dt="2021-06-02T17:58:28.018" v="1936" actId="1076"/>
          <ac:picMkLst>
            <pc:docMk/>
            <pc:sldMk cId="4033013198" sldId="332"/>
            <ac:picMk id="18" creationId="{FAB96D84-CBBD-49C9-B472-44A4C3BCDC6D}"/>
          </ac:picMkLst>
        </pc:picChg>
      </pc:sldChg>
      <pc:sldChg chg="addSp delSp modSp add del mod">
        <pc:chgData name="Catherine Bauer" userId="cdfbbcfd-ceb0-4ae0-a3de-c3790c77db42" providerId="ADAL" clId="{BE87294F-52DF-4637-B4C9-79A801C21D0C}" dt="2021-05-27T17:54:03.641" v="1308" actId="47"/>
        <pc:sldMkLst>
          <pc:docMk/>
          <pc:sldMk cId="57667553" sldId="333"/>
        </pc:sldMkLst>
        <pc:spChg chg="del mod">
          <ac:chgData name="Catherine Bauer" userId="cdfbbcfd-ceb0-4ae0-a3de-c3790c77db42" providerId="ADAL" clId="{BE87294F-52DF-4637-B4C9-79A801C21D0C}" dt="2021-05-27T16:00:46.081" v="734" actId="478"/>
          <ac:spMkLst>
            <pc:docMk/>
            <pc:sldMk cId="57667553" sldId="333"/>
            <ac:spMk id="5" creationId="{3451BD6B-3488-4A23-9445-91E3634174EF}"/>
          </ac:spMkLst>
        </pc:spChg>
        <pc:spChg chg="del">
          <ac:chgData name="Catherine Bauer" userId="cdfbbcfd-ceb0-4ae0-a3de-c3790c77db42" providerId="ADAL" clId="{BE87294F-52DF-4637-B4C9-79A801C21D0C}" dt="2021-05-27T15:58:26.116" v="716" actId="478"/>
          <ac:spMkLst>
            <pc:docMk/>
            <pc:sldMk cId="57667553" sldId="333"/>
            <ac:spMk id="9" creationId="{8652B02C-446C-4CEC-B148-DEDB84E3F47B}"/>
          </ac:spMkLst>
        </pc:spChg>
        <pc:spChg chg="add mod">
          <ac:chgData name="Catherine Bauer" userId="cdfbbcfd-ceb0-4ae0-a3de-c3790c77db42" providerId="ADAL" clId="{BE87294F-52DF-4637-B4C9-79A801C21D0C}" dt="2021-05-27T16:07:12.872" v="784" actId="1076"/>
          <ac:spMkLst>
            <pc:docMk/>
            <pc:sldMk cId="57667553" sldId="333"/>
            <ac:spMk id="10" creationId="{A04340A3-7311-475E-A4B2-C62A591F4F24}"/>
          </ac:spMkLst>
        </pc:spChg>
        <pc:picChg chg="add mod">
          <ac:chgData name="Catherine Bauer" userId="cdfbbcfd-ceb0-4ae0-a3de-c3790c77db42" providerId="ADAL" clId="{BE87294F-52DF-4637-B4C9-79A801C21D0C}" dt="2021-05-27T16:10:15.184" v="811" actId="14100"/>
          <ac:picMkLst>
            <pc:docMk/>
            <pc:sldMk cId="57667553" sldId="333"/>
            <ac:picMk id="3" creationId="{CF00C3FD-954A-422F-BD4E-D7B89DE59E0E}"/>
          </ac:picMkLst>
        </pc:picChg>
        <pc:picChg chg="add del mod">
          <ac:chgData name="Catherine Bauer" userId="cdfbbcfd-ceb0-4ae0-a3de-c3790c77db42" providerId="ADAL" clId="{BE87294F-52DF-4637-B4C9-79A801C21D0C}" dt="2021-05-27T15:04:33.922" v="465" actId="478"/>
          <ac:picMkLst>
            <pc:docMk/>
            <pc:sldMk cId="57667553" sldId="333"/>
            <ac:picMk id="6" creationId="{51F1AB96-62D0-44F4-A9A3-92ECF224D219}"/>
          </ac:picMkLst>
        </pc:picChg>
        <pc:picChg chg="add mod">
          <ac:chgData name="Catherine Bauer" userId="cdfbbcfd-ceb0-4ae0-a3de-c3790c77db42" providerId="ADAL" clId="{BE87294F-52DF-4637-B4C9-79A801C21D0C}" dt="2021-05-27T16:10:20.551" v="812" actId="14100"/>
          <ac:picMkLst>
            <pc:docMk/>
            <pc:sldMk cId="57667553" sldId="333"/>
            <ac:picMk id="7" creationId="{FEA06D9B-AFE4-4B6D-86A7-EFC3945ADFDB}"/>
          </ac:picMkLst>
        </pc:picChg>
        <pc:picChg chg="add del mod">
          <ac:chgData name="Catherine Bauer" userId="cdfbbcfd-ceb0-4ae0-a3de-c3790c77db42" providerId="ADAL" clId="{BE87294F-52DF-4637-B4C9-79A801C21D0C}" dt="2021-05-27T15:59:13.890" v="724" actId="478"/>
          <ac:picMkLst>
            <pc:docMk/>
            <pc:sldMk cId="57667553" sldId="333"/>
            <ac:picMk id="8" creationId="{A394929D-6DC5-4DF7-BC35-CD2BC4B72B09}"/>
          </ac:picMkLst>
        </pc:picChg>
        <pc:picChg chg="add mod">
          <ac:chgData name="Catherine Bauer" userId="cdfbbcfd-ceb0-4ae0-a3de-c3790c77db42" providerId="ADAL" clId="{BE87294F-52DF-4637-B4C9-79A801C21D0C}" dt="2021-05-27T16:01:58.306" v="746" actId="1076"/>
          <ac:picMkLst>
            <pc:docMk/>
            <pc:sldMk cId="57667553" sldId="333"/>
            <ac:picMk id="12" creationId="{A40EF5EE-525C-438B-9F44-101915A8D077}"/>
          </ac:picMkLst>
        </pc:picChg>
        <pc:picChg chg="add mod">
          <ac:chgData name="Catherine Bauer" userId="cdfbbcfd-ceb0-4ae0-a3de-c3790c77db42" providerId="ADAL" clId="{BE87294F-52DF-4637-B4C9-79A801C21D0C}" dt="2021-05-27T16:01:59.719" v="747" actId="1076"/>
          <ac:picMkLst>
            <pc:docMk/>
            <pc:sldMk cId="57667553" sldId="333"/>
            <ac:picMk id="13" creationId="{BCA7671D-BA1F-4BF0-8498-D8CDB5A2F0CE}"/>
          </ac:picMkLst>
        </pc:picChg>
        <pc:picChg chg="add mod">
          <ac:chgData name="Catherine Bauer" userId="cdfbbcfd-ceb0-4ae0-a3de-c3790c77db42" providerId="ADAL" clId="{BE87294F-52DF-4637-B4C9-79A801C21D0C}" dt="2021-05-27T16:02:01.912" v="748" actId="1076"/>
          <ac:picMkLst>
            <pc:docMk/>
            <pc:sldMk cId="57667553" sldId="333"/>
            <ac:picMk id="14" creationId="{39486AAC-303A-40E8-BD0D-424DFFC96BC0}"/>
          </ac:picMkLst>
        </pc:picChg>
        <pc:picChg chg="add mod">
          <ac:chgData name="Catherine Bauer" userId="cdfbbcfd-ceb0-4ae0-a3de-c3790c77db42" providerId="ADAL" clId="{BE87294F-52DF-4637-B4C9-79A801C21D0C}" dt="2021-05-27T16:07:27.576" v="790" actId="1076"/>
          <ac:picMkLst>
            <pc:docMk/>
            <pc:sldMk cId="57667553" sldId="333"/>
            <ac:picMk id="16" creationId="{BB9F8958-98E9-4ED9-8384-ECB70B98564D}"/>
          </ac:picMkLst>
        </pc:picChg>
        <pc:picChg chg="add mod">
          <ac:chgData name="Catherine Bauer" userId="cdfbbcfd-ceb0-4ae0-a3de-c3790c77db42" providerId="ADAL" clId="{BE87294F-52DF-4637-B4C9-79A801C21D0C}" dt="2021-05-27T16:07:20.322" v="787" actId="1076"/>
          <ac:picMkLst>
            <pc:docMk/>
            <pc:sldMk cId="57667553" sldId="333"/>
            <ac:picMk id="17" creationId="{3E8B05D9-F9B7-4C9E-A9F6-B8BFDEDD0A0F}"/>
          </ac:picMkLst>
        </pc:picChg>
        <pc:picChg chg="add mod">
          <ac:chgData name="Catherine Bauer" userId="cdfbbcfd-ceb0-4ae0-a3de-c3790c77db42" providerId="ADAL" clId="{BE87294F-52DF-4637-B4C9-79A801C21D0C}" dt="2021-05-27T16:07:36.480" v="792" actId="1076"/>
          <ac:picMkLst>
            <pc:docMk/>
            <pc:sldMk cId="57667553" sldId="333"/>
            <ac:picMk id="18" creationId="{2218CEA4-5AD1-44C7-A5C4-7C08C59CA07C}"/>
          </ac:picMkLst>
        </pc:picChg>
        <pc:picChg chg="add mod">
          <ac:chgData name="Catherine Bauer" userId="cdfbbcfd-ceb0-4ae0-a3de-c3790c77db42" providerId="ADAL" clId="{BE87294F-52DF-4637-B4C9-79A801C21D0C}" dt="2021-05-27T16:07:31.928" v="791" actId="1076"/>
          <ac:picMkLst>
            <pc:docMk/>
            <pc:sldMk cId="57667553" sldId="333"/>
            <ac:picMk id="19" creationId="{3C867BE5-EB84-4C89-85BD-1489AAC86EDF}"/>
          </ac:picMkLst>
        </pc:picChg>
      </pc:sldChg>
      <pc:sldChg chg="addSp delSp modSp add del mod">
        <pc:chgData name="Catherine Bauer" userId="cdfbbcfd-ceb0-4ae0-a3de-c3790c77db42" providerId="ADAL" clId="{BE87294F-52DF-4637-B4C9-79A801C21D0C}" dt="2021-05-27T17:52:39.578" v="1294" actId="47"/>
        <pc:sldMkLst>
          <pc:docMk/>
          <pc:sldMk cId="3808504916" sldId="334"/>
        </pc:sldMkLst>
        <pc:spChg chg="del mod">
          <ac:chgData name="Catherine Bauer" userId="cdfbbcfd-ceb0-4ae0-a3de-c3790c77db42" providerId="ADAL" clId="{BE87294F-52DF-4637-B4C9-79A801C21D0C}" dt="2021-05-27T16:04:18.603" v="769" actId="478"/>
          <ac:spMkLst>
            <pc:docMk/>
            <pc:sldMk cId="3808504916" sldId="334"/>
            <ac:spMk id="5" creationId="{3451BD6B-3488-4A23-9445-91E3634174EF}"/>
          </ac:spMkLst>
        </pc:spChg>
        <pc:spChg chg="del">
          <ac:chgData name="Catherine Bauer" userId="cdfbbcfd-ceb0-4ae0-a3de-c3790c77db42" providerId="ADAL" clId="{BE87294F-52DF-4637-B4C9-79A801C21D0C}" dt="2021-05-27T16:03:12.480" v="755" actId="478"/>
          <ac:spMkLst>
            <pc:docMk/>
            <pc:sldMk cId="3808504916" sldId="334"/>
            <ac:spMk id="9" creationId="{8652B02C-446C-4CEC-B148-DEDB84E3F47B}"/>
          </ac:spMkLst>
        </pc:spChg>
        <pc:spChg chg="add mod">
          <ac:chgData name="Catherine Bauer" userId="cdfbbcfd-ceb0-4ae0-a3de-c3790c77db42" providerId="ADAL" clId="{BE87294F-52DF-4637-B4C9-79A801C21D0C}" dt="2021-05-27T16:04:15.483" v="768"/>
          <ac:spMkLst>
            <pc:docMk/>
            <pc:sldMk cId="3808504916" sldId="334"/>
            <ac:spMk id="11" creationId="{566D92EB-D514-4BCB-9CEC-60E64E82073B}"/>
          </ac:spMkLst>
        </pc:spChg>
        <pc:picChg chg="del">
          <ac:chgData name="Catherine Bauer" userId="cdfbbcfd-ceb0-4ae0-a3de-c3790c77db42" providerId="ADAL" clId="{BE87294F-52DF-4637-B4C9-79A801C21D0C}" dt="2021-05-27T13:54:28.843" v="255" actId="478"/>
          <ac:picMkLst>
            <pc:docMk/>
            <pc:sldMk cId="3808504916" sldId="334"/>
            <ac:picMk id="3" creationId="{CF00C3FD-954A-422F-BD4E-D7B89DE59E0E}"/>
          </ac:picMkLst>
        </pc:picChg>
        <pc:picChg chg="add mod">
          <ac:chgData name="Catherine Bauer" userId="cdfbbcfd-ceb0-4ae0-a3de-c3790c77db42" providerId="ADAL" clId="{BE87294F-52DF-4637-B4C9-79A801C21D0C}" dt="2021-05-27T16:04:01.216" v="766" actId="14100"/>
          <ac:picMkLst>
            <pc:docMk/>
            <pc:sldMk cId="3808504916" sldId="334"/>
            <ac:picMk id="4" creationId="{F5D20141-F743-44EE-A130-E5D207EB758E}"/>
          </ac:picMkLst>
        </pc:picChg>
        <pc:picChg chg="del">
          <ac:chgData name="Catherine Bauer" userId="cdfbbcfd-ceb0-4ae0-a3de-c3790c77db42" providerId="ADAL" clId="{BE87294F-52DF-4637-B4C9-79A801C21D0C}" dt="2021-05-27T13:54:28.389" v="254" actId="478"/>
          <ac:picMkLst>
            <pc:docMk/>
            <pc:sldMk cId="3808504916" sldId="334"/>
            <ac:picMk id="6" creationId="{51F1AB96-62D0-44F4-A9A3-92ECF224D219}"/>
          </ac:picMkLst>
        </pc:picChg>
        <pc:picChg chg="add mod ord">
          <ac:chgData name="Catherine Bauer" userId="cdfbbcfd-ceb0-4ae0-a3de-c3790c77db42" providerId="ADAL" clId="{BE87294F-52DF-4637-B4C9-79A801C21D0C}" dt="2021-05-27T16:03:36.768" v="761" actId="167"/>
          <ac:picMkLst>
            <pc:docMk/>
            <pc:sldMk cId="3808504916" sldId="334"/>
            <ac:picMk id="7" creationId="{5F1F4111-DDF2-451F-BD57-E5460F107A65}"/>
          </ac:picMkLst>
        </pc:picChg>
        <pc:picChg chg="add mod">
          <ac:chgData name="Catherine Bauer" userId="cdfbbcfd-ceb0-4ae0-a3de-c3790c77db42" providerId="ADAL" clId="{BE87294F-52DF-4637-B4C9-79A801C21D0C}" dt="2021-05-27T16:43:50.286" v="1094" actId="1076"/>
          <ac:picMkLst>
            <pc:docMk/>
            <pc:sldMk cId="3808504916" sldId="334"/>
            <ac:picMk id="10" creationId="{C3460890-1FFD-4015-BDE1-2F4B0B701F1C}"/>
          </ac:picMkLst>
        </pc:picChg>
      </pc:sldChg>
      <pc:sldChg chg="addSp delSp modSp add del mod setBg">
        <pc:chgData name="Catherine Bauer" userId="cdfbbcfd-ceb0-4ae0-a3de-c3790c77db42" providerId="ADAL" clId="{BE87294F-52DF-4637-B4C9-79A801C21D0C}" dt="2021-06-01T15:44:32.264" v="1829" actId="47"/>
        <pc:sldMkLst>
          <pc:docMk/>
          <pc:sldMk cId="766979518" sldId="335"/>
        </pc:sldMkLst>
        <pc:picChg chg="add mod ord">
          <ac:chgData name="Catherine Bauer" userId="cdfbbcfd-ceb0-4ae0-a3de-c3790c77db42" providerId="ADAL" clId="{BE87294F-52DF-4637-B4C9-79A801C21D0C}" dt="2021-05-27T17:53:18.081" v="1299" actId="14100"/>
          <ac:picMkLst>
            <pc:docMk/>
            <pc:sldMk cId="766979518" sldId="335"/>
            <ac:picMk id="2" creationId="{E7F32201-7BFB-4342-9919-CDBAB8F029AD}"/>
          </ac:picMkLst>
        </pc:picChg>
        <pc:picChg chg="mod ord">
          <ac:chgData name="Catherine Bauer" userId="cdfbbcfd-ceb0-4ae0-a3de-c3790c77db42" providerId="ADAL" clId="{BE87294F-52DF-4637-B4C9-79A801C21D0C}" dt="2021-05-27T17:53:51.424" v="1306" actId="14100"/>
          <ac:picMkLst>
            <pc:docMk/>
            <pc:sldMk cId="766979518" sldId="335"/>
            <ac:picMk id="3" creationId="{CF00C3FD-954A-422F-BD4E-D7B89DE59E0E}"/>
          </ac:picMkLst>
        </pc:picChg>
        <pc:picChg chg="mod">
          <ac:chgData name="Catherine Bauer" userId="cdfbbcfd-ceb0-4ae0-a3de-c3790c77db42" providerId="ADAL" clId="{BE87294F-52DF-4637-B4C9-79A801C21D0C}" dt="2021-05-27T17:53:27.384" v="1301" actId="14100"/>
          <ac:picMkLst>
            <pc:docMk/>
            <pc:sldMk cId="766979518" sldId="335"/>
            <ac:picMk id="7" creationId="{FEA06D9B-AFE4-4B6D-86A7-EFC3945ADFDB}"/>
          </ac:picMkLst>
        </pc:picChg>
        <pc:picChg chg="mod">
          <ac:chgData name="Catherine Bauer" userId="cdfbbcfd-ceb0-4ae0-a3de-c3790c77db42" providerId="ADAL" clId="{BE87294F-52DF-4637-B4C9-79A801C21D0C}" dt="2021-05-27T17:53:57.640" v="1307" actId="1076"/>
          <ac:picMkLst>
            <pc:docMk/>
            <pc:sldMk cId="766979518" sldId="335"/>
            <ac:picMk id="12" creationId="{A40EF5EE-525C-438B-9F44-101915A8D077}"/>
          </ac:picMkLst>
        </pc:picChg>
        <pc:picChg chg="del">
          <ac:chgData name="Catherine Bauer" userId="cdfbbcfd-ceb0-4ae0-a3de-c3790c77db42" providerId="ADAL" clId="{BE87294F-52DF-4637-B4C9-79A801C21D0C}" dt="2021-05-27T16:09:12.235" v="801" actId="478"/>
          <ac:picMkLst>
            <pc:docMk/>
            <pc:sldMk cId="766979518" sldId="335"/>
            <ac:picMk id="13" creationId="{BCA7671D-BA1F-4BF0-8498-D8CDB5A2F0CE}"/>
          </ac:picMkLst>
        </pc:picChg>
        <pc:picChg chg="del">
          <ac:chgData name="Catherine Bauer" userId="cdfbbcfd-ceb0-4ae0-a3de-c3790c77db42" providerId="ADAL" clId="{BE87294F-52DF-4637-B4C9-79A801C21D0C}" dt="2021-05-27T16:09:12.755" v="802" actId="478"/>
          <ac:picMkLst>
            <pc:docMk/>
            <pc:sldMk cId="766979518" sldId="335"/>
            <ac:picMk id="14" creationId="{39486AAC-303A-40E8-BD0D-424DFFC96BC0}"/>
          </ac:picMkLst>
        </pc:picChg>
        <pc:picChg chg="mod">
          <ac:chgData name="Catherine Bauer" userId="cdfbbcfd-ceb0-4ae0-a3de-c3790c77db42" providerId="ADAL" clId="{BE87294F-52DF-4637-B4C9-79A801C21D0C}" dt="2021-05-27T16:10:34.441" v="814" actId="1076"/>
          <ac:picMkLst>
            <pc:docMk/>
            <pc:sldMk cId="766979518" sldId="335"/>
            <ac:picMk id="16" creationId="{BB9F8958-98E9-4ED9-8384-ECB70B98564D}"/>
          </ac:picMkLst>
        </pc:picChg>
        <pc:picChg chg="del">
          <ac:chgData name="Catherine Bauer" userId="cdfbbcfd-ceb0-4ae0-a3de-c3790c77db42" providerId="ADAL" clId="{BE87294F-52DF-4637-B4C9-79A801C21D0C}" dt="2021-05-27T16:08:42.827" v="795" actId="478"/>
          <ac:picMkLst>
            <pc:docMk/>
            <pc:sldMk cId="766979518" sldId="335"/>
            <ac:picMk id="17" creationId="{3E8B05D9-F9B7-4C9E-A9F6-B8BFDEDD0A0F}"/>
          </ac:picMkLst>
        </pc:picChg>
        <pc:picChg chg="del">
          <ac:chgData name="Catherine Bauer" userId="cdfbbcfd-ceb0-4ae0-a3de-c3790c77db42" providerId="ADAL" clId="{BE87294F-52DF-4637-B4C9-79A801C21D0C}" dt="2021-05-27T16:08:42.216" v="794" actId="478"/>
          <ac:picMkLst>
            <pc:docMk/>
            <pc:sldMk cId="766979518" sldId="335"/>
            <ac:picMk id="18" creationId="{2218CEA4-5AD1-44C7-A5C4-7C08C59CA07C}"/>
          </ac:picMkLst>
        </pc:picChg>
        <pc:picChg chg="del">
          <ac:chgData name="Catherine Bauer" userId="cdfbbcfd-ceb0-4ae0-a3de-c3790c77db42" providerId="ADAL" clId="{BE87294F-52DF-4637-B4C9-79A801C21D0C}" dt="2021-05-27T16:08:43.522" v="796" actId="478"/>
          <ac:picMkLst>
            <pc:docMk/>
            <pc:sldMk cId="766979518" sldId="335"/>
            <ac:picMk id="19" creationId="{3C867BE5-EB84-4C89-85BD-1489AAC86EDF}"/>
          </ac:picMkLst>
        </pc:picChg>
      </pc:sldChg>
      <pc:sldChg chg="addSp delSp modSp add del mod setBg">
        <pc:chgData name="Catherine Bauer" userId="cdfbbcfd-ceb0-4ae0-a3de-c3790c77db42" providerId="ADAL" clId="{BE87294F-52DF-4637-B4C9-79A801C21D0C}" dt="2021-05-27T16:53:54.694" v="1193" actId="47"/>
        <pc:sldMkLst>
          <pc:docMk/>
          <pc:sldMk cId="2403413703" sldId="336"/>
        </pc:sldMkLst>
        <pc:spChg chg="mod">
          <ac:chgData name="Catherine Bauer" userId="cdfbbcfd-ceb0-4ae0-a3de-c3790c77db42" providerId="ADAL" clId="{BE87294F-52DF-4637-B4C9-79A801C21D0C}" dt="2021-05-27T16:25:03.917" v="895" actId="122"/>
          <ac:spMkLst>
            <pc:docMk/>
            <pc:sldMk cId="2403413703" sldId="336"/>
            <ac:spMk id="25" creationId="{3B7FCE6F-F098-4D37-A689-8CBE7CDA7818}"/>
          </ac:spMkLst>
        </pc:spChg>
        <pc:picChg chg="del mod">
          <ac:chgData name="Catherine Bauer" userId="cdfbbcfd-ceb0-4ae0-a3de-c3790c77db42" providerId="ADAL" clId="{BE87294F-52DF-4637-B4C9-79A801C21D0C}" dt="2021-05-27T16:23:30.977" v="882" actId="478"/>
          <ac:picMkLst>
            <pc:docMk/>
            <pc:sldMk cId="2403413703" sldId="336"/>
            <ac:picMk id="3" creationId="{A0221029-0853-4AB0-BED8-0521EDA74C95}"/>
          </ac:picMkLst>
        </pc:picChg>
        <pc:picChg chg="add del mod">
          <ac:chgData name="Catherine Bauer" userId="cdfbbcfd-ceb0-4ae0-a3de-c3790c77db42" providerId="ADAL" clId="{BE87294F-52DF-4637-B4C9-79A801C21D0C}" dt="2021-05-27T16:15:32.847" v="825" actId="478"/>
          <ac:picMkLst>
            <pc:docMk/>
            <pc:sldMk cId="2403413703" sldId="336"/>
            <ac:picMk id="4" creationId="{1D611205-4205-49B0-B063-FBECF7FD8D44}"/>
          </ac:picMkLst>
        </pc:picChg>
        <pc:picChg chg="add del mod">
          <ac:chgData name="Catherine Bauer" userId="cdfbbcfd-ceb0-4ae0-a3de-c3790c77db42" providerId="ADAL" clId="{BE87294F-52DF-4637-B4C9-79A801C21D0C}" dt="2021-05-27T16:23:29.697" v="880" actId="478"/>
          <ac:picMkLst>
            <pc:docMk/>
            <pc:sldMk cId="2403413703" sldId="336"/>
            <ac:picMk id="5" creationId="{5D23A7E0-2B54-4E99-8CDB-77EFB3520426}"/>
          </ac:picMkLst>
        </pc:picChg>
        <pc:picChg chg="del mod">
          <ac:chgData name="Catherine Bauer" userId="cdfbbcfd-ceb0-4ae0-a3de-c3790c77db42" providerId="ADAL" clId="{BE87294F-52DF-4637-B4C9-79A801C21D0C}" dt="2021-05-27T16:23:42.241" v="886" actId="478"/>
          <ac:picMkLst>
            <pc:docMk/>
            <pc:sldMk cId="2403413703" sldId="336"/>
            <ac:picMk id="6" creationId="{2181D6D5-51D8-4E14-BC94-206E308B01B3}"/>
          </ac:picMkLst>
        </pc:picChg>
        <pc:picChg chg="add del mod">
          <ac:chgData name="Catherine Bauer" userId="cdfbbcfd-ceb0-4ae0-a3de-c3790c77db42" providerId="ADAL" clId="{BE87294F-52DF-4637-B4C9-79A801C21D0C}" dt="2021-05-27T16:23:31.647" v="883" actId="478"/>
          <ac:picMkLst>
            <pc:docMk/>
            <pc:sldMk cId="2403413703" sldId="336"/>
            <ac:picMk id="7" creationId="{5C037B0D-D419-444A-BB41-56174CA78E08}"/>
          </ac:picMkLst>
        </pc:picChg>
        <pc:picChg chg="add del mod">
          <ac:chgData name="Catherine Bauer" userId="cdfbbcfd-ceb0-4ae0-a3de-c3790c77db42" providerId="ADAL" clId="{BE87294F-52DF-4637-B4C9-79A801C21D0C}" dt="2021-05-27T16:23:30.280" v="881" actId="478"/>
          <ac:picMkLst>
            <pc:docMk/>
            <pc:sldMk cId="2403413703" sldId="336"/>
            <ac:picMk id="8" creationId="{25BF49D1-8019-4EC2-A546-0521FFD58E9B}"/>
          </ac:picMkLst>
        </pc:picChg>
        <pc:picChg chg="add mod ord">
          <ac:chgData name="Catherine Bauer" userId="cdfbbcfd-ceb0-4ae0-a3de-c3790c77db42" providerId="ADAL" clId="{BE87294F-52DF-4637-B4C9-79A801C21D0C}" dt="2021-05-27T16:24:32.247" v="891" actId="1076"/>
          <ac:picMkLst>
            <pc:docMk/>
            <pc:sldMk cId="2403413703" sldId="336"/>
            <ac:picMk id="10" creationId="{18CC29A4-D79D-4AC2-A78A-0B6CFD449025}"/>
          </ac:picMkLst>
        </pc:picChg>
        <pc:picChg chg="add mod">
          <ac:chgData name="Catherine Bauer" userId="cdfbbcfd-ceb0-4ae0-a3de-c3790c77db42" providerId="ADAL" clId="{BE87294F-52DF-4637-B4C9-79A801C21D0C}" dt="2021-05-27T16:33:46.819" v="987" actId="1076"/>
          <ac:picMkLst>
            <pc:docMk/>
            <pc:sldMk cId="2403413703" sldId="336"/>
            <ac:picMk id="11" creationId="{8B570B5E-0ADB-489F-97CE-A6C36BE413E9}"/>
          </ac:picMkLst>
        </pc:picChg>
        <pc:picChg chg="del">
          <ac:chgData name="Catherine Bauer" userId="cdfbbcfd-ceb0-4ae0-a3de-c3790c77db42" providerId="ADAL" clId="{BE87294F-52DF-4637-B4C9-79A801C21D0C}" dt="2021-05-27T16:17:34.007" v="835" actId="478"/>
          <ac:picMkLst>
            <pc:docMk/>
            <pc:sldMk cId="2403413703" sldId="336"/>
            <ac:picMk id="12" creationId="{7C6CCB36-B12F-4027-BA64-FCADC50B886F}"/>
          </ac:picMkLst>
        </pc:picChg>
        <pc:picChg chg="del">
          <ac:chgData name="Catherine Bauer" userId="cdfbbcfd-ceb0-4ae0-a3de-c3790c77db42" providerId="ADAL" clId="{BE87294F-52DF-4637-B4C9-79A801C21D0C}" dt="2021-05-27T16:17:36.493" v="838" actId="478"/>
          <ac:picMkLst>
            <pc:docMk/>
            <pc:sldMk cId="2403413703" sldId="336"/>
            <ac:picMk id="13" creationId="{3A598C08-367D-4B0B-80F8-F7EBAEE6F4B5}"/>
          </ac:picMkLst>
        </pc:picChg>
        <pc:picChg chg="del">
          <ac:chgData name="Catherine Bauer" userId="cdfbbcfd-ceb0-4ae0-a3de-c3790c77db42" providerId="ADAL" clId="{BE87294F-52DF-4637-B4C9-79A801C21D0C}" dt="2021-05-27T16:17:37.239" v="839" actId="478"/>
          <ac:picMkLst>
            <pc:docMk/>
            <pc:sldMk cId="2403413703" sldId="336"/>
            <ac:picMk id="14" creationId="{95E23EA5-C0A2-402C-A902-FCE4CA977F35}"/>
          </ac:picMkLst>
        </pc:picChg>
        <pc:picChg chg="del mod ord">
          <ac:chgData name="Catherine Bauer" userId="cdfbbcfd-ceb0-4ae0-a3de-c3790c77db42" providerId="ADAL" clId="{BE87294F-52DF-4637-B4C9-79A801C21D0C}" dt="2021-05-27T16:23:32.936" v="885" actId="478"/>
          <ac:picMkLst>
            <pc:docMk/>
            <pc:sldMk cId="2403413703" sldId="336"/>
            <ac:picMk id="19" creationId="{7935ADB1-8AB2-4B7A-A1A2-52EA581B664F}"/>
          </ac:picMkLst>
        </pc:picChg>
        <pc:picChg chg="del">
          <ac:chgData name="Catherine Bauer" userId="cdfbbcfd-ceb0-4ae0-a3de-c3790c77db42" providerId="ADAL" clId="{BE87294F-52DF-4637-B4C9-79A801C21D0C}" dt="2021-05-27T16:17:35.791" v="837" actId="478"/>
          <ac:picMkLst>
            <pc:docMk/>
            <pc:sldMk cId="2403413703" sldId="336"/>
            <ac:picMk id="21" creationId="{CB2B69FC-C002-4D69-8C27-6EB1C9DEDD2D}"/>
          </ac:picMkLst>
        </pc:picChg>
        <pc:picChg chg="del mod">
          <ac:chgData name="Catherine Bauer" userId="cdfbbcfd-ceb0-4ae0-a3de-c3790c77db42" providerId="ADAL" clId="{BE87294F-52DF-4637-B4C9-79A801C21D0C}" dt="2021-05-27T16:23:32.295" v="884" actId="478"/>
          <ac:picMkLst>
            <pc:docMk/>
            <pc:sldMk cId="2403413703" sldId="336"/>
            <ac:picMk id="22" creationId="{E3FC4F48-5D44-4780-A2CA-BFA5B73F75D6}"/>
          </ac:picMkLst>
        </pc:picChg>
        <pc:picChg chg="del">
          <ac:chgData name="Catherine Bauer" userId="cdfbbcfd-ceb0-4ae0-a3de-c3790c77db42" providerId="ADAL" clId="{BE87294F-52DF-4637-B4C9-79A801C21D0C}" dt="2021-05-27T16:17:34.868" v="836" actId="478"/>
          <ac:picMkLst>
            <pc:docMk/>
            <pc:sldMk cId="2403413703" sldId="336"/>
            <ac:picMk id="23" creationId="{D9EABC8D-D5D2-4603-81CA-D58305C99723}"/>
          </ac:picMkLst>
        </pc:picChg>
        <pc:picChg chg="del mod">
          <ac:chgData name="Catherine Bauer" userId="cdfbbcfd-ceb0-4ae0-a3de-c3790c77db42" providerId="ADAL" clId="{BE87294F-52DF-4637-B4C9-79A801C21D0C}" dt="2021-05-27T16:21:16.518" v="871" actId="478"/>
          <ac:picMkLst>
            <pc:docMk/>
            <pc:sldMk cId="2403413703" sldId="336"/>
            <ac:picMk id="24" creationId="{3DC57A08-D881-4E80-B39E-25580D887BCC}"/>
          </ac:picMkLst>
        </pc:picChg>
        <pc:picChg chg="del">
          <ac:chgData name="Catherine Bauer" userId="cdfbbcfd-ceb0-4ae0-a3de-c3790c77db42" providerId="ADAL" clId="{BE87294F-52DF-4637-B4C9-79A801C21D0C}" dt="2021-05-27T16:21:17.321" v="872" actId="478"/>
          <ac:picMkLst>
            <pc:docMk/>
            <pc:sldMk cId="2403413703" sldId="336"/>
            <ac:picMk id="26" creationId="{94ABE005-A2A3-402C-BC11-1CA798D54EFD}"/>
          </ac:picMkLst>
        </pc:picChg>
      </pc:sldChg>
      <pc:sldChg chg="addSp delSp modSp add del mod">
        <pc:chgData name="Catherine Bauer" userId="cdfbbcfd-ceb0-4ae0-a3de-c3790c77db42" providerId="ADAL" clId="{BE87294F-52DF-4637-B4C9-79A801C21D0C}" dt="2021-06-01T15:06:51.914" v="1688" actId="47"/>
        <pc:sldMkLst>
          <pc:docMk/>
          <pc:sldMk cId="2645011715" sldId="337"/>
        </pc:sldMkLst>
        <pc:picChg chg="add mod">
          <ac:chgData name="Catherine Bauer" userId="cdfbbcfd-ceb0-4ae0-a3de-c3790c77db42" providerId="ADAL" clId="{BE87294F-52DF-4637-B4C9-79A801C21D0C}" dt="2021-05-27T16:26:29.440" v="917" actId="1076"/>
          <ac:picMkLst>
            <pc:docMk/>
            <pc:sldMk cId="2645011715" sldId="337"/>
            <ac:picMk id="2" creationId="{EDE63869-5837-4ACE-B51B-D664CEE3D857}"/>
          </ac:picMkLst>
        </pc:picChg>
        <pc:picChg chg="add del mod">
          <ac:chgData name="Catherine Bauer" userId="cdfbbcfd-ceb0-4ae0-a3de-c3790c77db42" providerId="ADAL" clId="{BE87294F-52DF-4637-B4C9-79A801C21D0C}" dt="2021-05-27T16:26:18.035" v="913" actId="478"/>
          <ac:picMkLst>
            <pc:docMk/>
            <pc:sldMk cId="2645011715" sldId="337"/>
            <ac:picMk id="4" creationId="{F0512F8A-4CE9-419F-B660-DF04F398306C}"/>
          </ac:picMkLst>
        </pc:picChg>
        <pc:picChg chg="add mod">
          <ac:chgData name="Catherine Bauer" userId="cdfbbcfd-ceb0-4ae0-a3de-c3790c77db42" providerId="ADAL" clId="{BE87294F-52DF-4637-B4C9-79A801C21D0C}" dt="2021-05-27T16:25:55.919" v="907" actId="1076"/>
          <ac:picMkLst>
            <pc:docMk/>
            <pc:sldMk cId="2645011715" sldId="337"/>
            <ac:picMk id="9" creationId="{99975048-4755-4C8A-BA54-2EBD3ACB06BC}"/>
          </ac:picMkLst>
        </pc:picChg>
        <pc:picChg chg="del">
          <ac:chgData name="Catherine Bauer" userId="cdfbbcfd-ceb0-4ae0-a3de-c3790c77db42" providerId="ADAL" clId="{BE87294F-52DF-4637-B4C9-79A801C21D0C}" dt="2021-05-27T16:25:13.663" v="896" actId="478"/>
          <ac:picMkLst>
            <pc:docMk/>
            <pc:sldMk cId="2645011715" sldId="337"/>
            <ac:picMk id="10" creationId="{18CC29A4-D79D-4AC2-A78A-0B6CFD449025}"/>
          </ac:picMkLst>
        </pc:picChg>
        <pc:picChg chg="add mod">
          <ac:chgData name="Catherine Bauer" userId="cdfbbcfd-ceb0-4ae0-a3de-c3790c77db42" providerId="ADAL" clId="{BE87294F-52DF-4637-B4C9-79A801C21D0C}" dt="2021-05-27T16:26:41.216" v="918" actId="1076"/>
          <ac:picMkLst>
            <pc:docMk/>
            <pc:sldMk cId="2645011715" sldId="337"/>
            <ac:picMk id="11" creationId="{ABC216B0-B9E2-4084-BA30-C3DBFDCE4E99}"/>
          </ac:picMkLst>
        </pc:picChg>
        <pc:picChg chg="add mod">
          <ac:chgData name="Catherine Bauer" userId="cdfbbcfd-ceb0-4ae0-a3de-c3790c77db42" providerId="ADAL" clId="{BE87294F-52DF-4637-B4C9-79A801C21D0C}" dt="2021-05-27T16:26:26.713" v="916" actId="1076"/>
          <ac:picMkLst>
            <pc:docMk/>
            <pc:sldMk cId="2645011715" sldId="337"/>
            <ac:picMk id="12" creationId="{AC734F45-6D91-4C31-B974-8B5A867F8F8C}"/>
          </ac:picMkLst>
        </pc:picChg>
        <pc:picChg chg="mod">
          <ac:chgData name="Catherine Bauer" userId="cdfbbcfd-ceb0-4ae0-a3de-c3790c77db42" providerId="ADAL" clId="{BE87294F-52DF-4637-B4C9-79A801C21D0C}" dt="2021-05-27T16:26:02.680" v="908" actId="1076"/>
          <ac:picMkLst>
            <pc:docMk/>
            <pc:sldMk cId="2645011715" sldId="337"/>
            <ac:picMk id="19" creationId="{7935ADB1-8AB2-4B7A-A1A2-52EA581B664F}"/>
          </ac:picMkLst>
        </pc:picChg>
        <pc:picChg chg="del mod">
          <ac:chgData name="Catherine Bauer" userId="cdfbbcfd-ceb0-4ae0-a3de-c3790c77db42" providerId="ADAL" clId="{BE87294F-52DF-4637-B4C9-79A801C21D0C}" dt="2021-05-27T16:26:17.353" v="912" actId="478"/>
          <ac:picMkLst>
            <pc:docMk/>
            <pc:sldMk cId="2645011715" sldId="337"/>
            <ac:picMk id="22" creationId="{E3FC4F48-5D44-4780-A2CA-BFA5B73F75D6}"/>
          </ac:picMkLst>
        </pc:picChg>
      </pc:sldChg>
      <pc:sldChg chg="add del">
        <pc:chgData name="Catherine Bauer" userId="cdfbbcfd-ceb0-4ae0-a3de-c3790c77db42" providerId="ADAL" clId="{BE87294F-52DF-4637-B4C9-79A801C21D0C}" dt="2021-05-27T16:38:29.393" v="1035" actId="47"/>
        <pc:sldMkLst>
          <pc:docMk/>
          <pc:sldMk cId="4238595353" sldId="338"/>
        </pc:sldMkLst>
      </pc:sldChg>
      <pc:sldChg chg="addSp delSp modSp add mod ord setBg">
        <pc:chgData name="Catherine Bauer" userId="cdfbbcfd-ceb0-4ae0-a3de-c3790c77db42" providerId="ADAL" clId="{BE87294F-52DF-4637-B4C9-79A801C21D0C}" dt="2021-06-01T15:44:54.877" v="1830" actId="1076"/>
        <pc:sldMkLst>
          <pc:docMk/>
          <pc:sldMk cId="3591851605" sldId="339"/>
        </pc:sldMkLst>
        <pc:spChg chg="add del mod">
          <ac:chgData name="Catherine Bauer" userId="cdfbbcfd-ceb0-4ae0-a3de-c3790c77db42" providerId="ADAL" clId="{BE87294F-52DF-4637-B4C9-79A801C21D0C}" dt="2021-05-27T16:50:47.330" v="1147" actId="1076"/>
          <ac:spMkLst>
            <pc:docMk/>
            <pc:sldMk cId="3591851605" sldId="339"/>
            <ac:spMk id="4" creationId="{D2D64519-9429-48B7-B0F7-A9B908AF96BA}"/>
          </ac:spMkLst>
        </pc:spChg>
        <pc:spChg chg="add mod">
          <ac:chgData name="Catherine Bauer" userId="cdfbbcfd-ceb0-4ae0-a3de-c3790c77db42" providerId="ADAL" clId="{BE87294F-52DF-4637-B4C9-79A801C21D0C}" dt="2021-06-01T15:44:54.877" v="1830" actId="1076"/>
          <ac:spMkLst>
            <pc:docMk/>
            <pc:sldMk cId="3591851605" sldId="339"/>
            <ac:spMk id="5" creationId="{A6AA67D2-25F1-4A8D-874B-94AEEE2B4473}"/>
          </ac:spMkLst>
        </pc:spChg>
        <pc:spChg chg="add del">
          <ac:chgData name="Catherine Bauer" userId="cdfbbcfd-ceb0-4ae0-a3de-c3790c77db42" providerId="ADAL" clId="{BE87294F-52DF-4637-B4C9-79A801C21D0C}" dt="2021-05-27T16:48:00.093" v="1125" actId="26606"/>
          <ac:spMkLst>
            <pc:docMk/>
            <pc:sldMk cId="3591851605" sldId="339"/>
            <ac:spMk id="12" creationId="{08BB1C48-A06D-4315-9809-A60A6F41CBF5}"/>
          </ac:spMkLst>
        </pc:spChg>
        <pc:spChg chg="add del">
          <ac:chgData name="Catherine Bauer" userId="cdfbbcfd-ceb0-4ae0-a3de-c3790c77db42" providerId="ADAL" clId="{BE87294F-52DF-4637-B4C9-79A801C21D0C}" dt="2021-05-27T16:50:15.067" v="1143" actId="26606"/>
          <ac:spMkLst>
            <pc:docMk/>
            <pc:sldMk cId="3591851605" sldId="339"/>
            <ac:spMk id="14" creationId="{0AD84CCE-B61B-45FD-8942-77C91305228B}"/>
          </ac:spMkLst>
        </pc:spChg>
        <pc:spChg chg="add">
          <ac:chgData name="Catherine Bauer" userId="cdfbbcfd-ceb0-4ae0-a3de-c3790c77db42" providerId="ADAL" clId="{BE87294F-52DF-4637-B4C9-79A801C21D0C}" dt="2021-05-27T16:50:15.067" v="1143" actId="26606"/>
          <ac:spMkLst>
            <pc:docMk/>
            <pc:sldMk cId="3591851605" sldId="339"/>
            <ac:spMk id="19" creationId="{0AD84CCE-B61B-45FD-8942-77C91305228B}"/>
          </ac:spMkLst>
        </pc:spChg>
        <pc:spChg chg="del mod">
          <ac:chgData name="Catherine Bauer" userId="cdfbbcfd-ceb0-4ae0-a3de-c3790c77db42" providerId="ADAL" clId="{BE87294F-52DF-4637-B4C9-79A801C21D0C}" dt="2021-05-27T16:30:11.924" v="931" actId="478"/>
          <ac:spMkLst>
            <pc:docMk/>
            <pc:sldMk cId="3591851605" sldId="339"/>
            <ac:spMk id="25" creationId="{3B7FCE6F-F098-4D37-A689-8CBE7CDA7818}"/>
          </ac:spMkLst>
        </pc:spChg>
        <pc:picChg chg="add del mod ord">
          <ac:chgData name="Catherine Bauer" userId="cdfbbcfd-ceb0-4ae0-a3de-c3790c77db42" providerId="ADAL" clId="{BE87294F-52DF-4637-B4C9-79A801C21D0C}" dt="2021-05-27T16:46:22.918" v="1106" actId="478"/>
          <ac:picMkLst>
            <pc:docMk/>
            <pc:sldMk cId="3591851605" sldId="339"/>
            <ac:picMk id="3" creationId="{8D4EE9B7-8E0C-4179-B89A-D814F7E17D9C}"/>
          </ac:picMkLst>
        </pc:picChg>
        <pc:picChg chg="add del mod ord">
          <ac:chgData name="Catherine Bauer" userId="cdfbbcfd-ceb0-4ae0-a3de-c3790c77db42" providerId="ADAL" clId="{BE87294F-52DF-4637-B4C9-79A801C21D0C}" dt="2021-05-27T16:49:43.649" v="1138" actId="478"/>
          <ac:picMkLst>
            <pc:docMk/>
            <pc:sldMk cId="3591851605" sldId="339"/>
            <ac:picMk id="7" creationId="{7E6255AA-62DC-4245-81D3-D230C15CC9F9}"/>
          </ac:picMkLst>
        </pc:picChg>
        <pc:picChg chg="add mod ord">
          <ac:chgData name="Catherine Bauer" userId="cdfbbcfd-ceb0-4ae0-a3de-c3790c77db42" providerId="ADAL" clId="{BE87294F-52DF-4637-B4C9-79A801C21D0C}" dt="2021-05-27T16:50:39.695" v="1145" actId="1076"/>
          <ac:picMkLst>
            <pc:docMk/>
            <pc:sldMk cId="3591851605" sldId="339"/>
            <ac:picMk id="9" creationId="{46F85C05-931F-4748-B221-DBFA11BBA3C0}"/>
          </ac:picMkLst>
        </pc:picChg>
        <pc:picChg chg="del">
          <ac:chgData name="Catherine Bauer" userId="cdfbbcfd-ceb0-4ae0-a3de-c3790c77db42" providerId="ADAL" clId="{BE87294F-52DF-4637-B4C9-79A801C21D0C}" dt="2021-05-27T16:28:36.411" v="924" actId="478"/>
          <ac:picMkLst>
            <pc:docMk/>
            <pc:sldMk cId="3591851605" sldId="339"/>
            <ac:picMk id="10" creationId="{18CC29A4-D79D-4AC2-A78A-0B6CFD449025}"/>
          </ac:picMkLst>
        </pc:picChg>
      </pc:sldChg>
      <pc:sldChg chg="modSp add del mod ord">
        <pc:chgData name="Catherine Bauer" userId="cdfbbcfd-ceb0-4ae0-a3de-c3790c77db42" providerId="ADAL" clId="{BE87294F-52DF-4637-B4C9-79A801C21D0C}" dt="2021-05-27T16:51:51.444" v="1152" actId="47"/>
        <pc:sldMkLst>
          <pc:docMk/>
          <pc:sldMk cId="2169427730" sldId="340"/>
        </pc:sldMkLst>
        <pc:spChg chg="mod">
          <ac:chgData name="Catherine Bauer" userId="cdfbbcfd-ceb0-4ae0-a3de-c3790c77db42" providerId="ADAL" clId="{BE87294F-52DF-4637-B4C9-79A801C21D0C}" dt="2021-05-27T16:33:17.987" v="985" actId="20577"/>
          <ac:spMkLst>
            <pc:docMk/>
            <pc:sldMk cId="2169427730" sldId="340"/>
            <ac:spMk id="4" creationId="{D2D64519-9429-48B7-B0F7-A9B908AF96BA}"/>
          </ac:spMkLst>
        </pc:spChg>
        <pc:spChg chg="mod">
          <ac:chgData name="Catherine Bauer" userId="cdfbbcfd-ceb0-4ae0-a3de-c3790c77db42" providerId="ADAL" clId="{BE87294F-52DF-4637-B4C9-79A801C21D0C}" dt="2021-05-27T16:33:12.331" v="981" actId="1076"/>
          <ac:spMkLst>
            <pc:docMk/>
            <pc:sldMk cId="2169427730" sldId="340"/>
            <ac:spMk id="5" creationId="{A6AA67D2-25F1-4A8D-874B-94AEEE2B4473}"/>
          </ac:spMkLst>
        </pc:spChg>
      </pc:sldChg>
      <pc:sldChg chg="addSp delSp modSp add del mod ord">
        <pc:chgData name="Catherine Bauer" userId="cdfbbcfd-ceb0-4ae0-a3de-c3790c77db42" providerId="ADAL" clId="{BE87294F-52DF-4637-B4C9-79A801C21D0C}" dt="2021-05-27T16:56:02.603" v="1240" actId="47"/>
        <pc:sldMkLst>
          <pc:docMk/>
          <pc:sldMk cId="1953383307" sldId="341"/>
        </pc:sldMkLst>
        <pc:spChg chg="mod">
          <ac:chgData name="Catherine Bauer" userId="cdfbbcfd-ceb0-4ae0-a3de-c3790c77db42" providerId="ADAL" clId="{BE87294F-52DF-4637-B4C9-79A801C21D0C}" dt="2021-05-27T16:39:45.892" v="1061" actId="1076"/>
          <ac:spMkLst>
            <pc:docMk/>
            <pc:sldMk cId="1953383307" sldId="341"/>
            <ac:spMk id="25" creationId="{3B7FCE6F-F098-4D37-A689-8CBE7CDA7818}"/>
          </ac:spMkLst>
        </pc:spChg>
        <pc:picChg chg="add mod ord">
          <ac:chgData name="Catherine Bauer" userId="cdfbbcfd-ceb0-4ae0-a3de-c3790c77db42" providerId="ADAL" clId="{BE87294F-52DF-4637-B4C9-79A801C21D0C}" dt="2021-05-27T16:39:27.880" v="1058" actId="167"/>
          <ac:picMkLst>
            <pc:docMk/>
            <pc:sldMk cId="1953383307" sldId="341"/>
            <ac:picMk id="3" creationId="{42FC0EAA-3D25-415B-8F4F-A5B197B66F7E}"/>
          </ac:picMkLst>
        </pc:picChg>
        <pc:picChg chg="del">
          <ac:chgData name="Catherine Bauer" userId="cdfbbcfd-ceb0-4ae0-a3de-c3790c77db42" providerId="ADAL" clId="{BE87294F-52DF-4637-B4C9-79A801C21D0C}" dt="2021-05-27T16:39:11.462" v="1054" actId="478"/>
          <ac:picMkLst>
            <pc:docMk/>
            <pc:sldMk cId="1953383307" sldId="341"/>
            <ac:picMk id="10" creationId="{18CC29A4-D79D-4AC2-A78A-0B6CFD449025}"/>
          </ac:picMkLst>
        </pc:picChg>
        <pc:picChg chg="mod">
          <ac:chgData name="Catherine Bauer" userId="cdfbbcfd-ceb0-4ae0-a3de-c3790c77db42" providerId="ADAL" clId="{BE87294F-52DF-4637-B4C9-79A801C21D0C}" dt="2021-05-27T16:39:34.924" v="1059" actId="1076"/>
          <ac:picMkLst>
            <pc:docMk/>
            <pc:sldMk cId="1953383307" sldId="341"/>
            <ac:picMk id="11" creationId="{8B570B5E-0ADB-489F-97CE-A6C36BE413E9}"/>
          </ac:picMkLst>
        </pc:picChg>
      </pc:sldChg>
      <pc:sldChg chg="addSp delSp modSp add del mod ord">
        <pc:chgData name="Catherine Bauer" userId="cdfbbcfd-ceb0-4ae0-a3de-c3790c77db42" providerId="ADAL" clId="{BE87294F-52DF-4637-B4C9-79A801C21D0C}" dt="2021-05-27T16:56:35.427" v="1270" actId="47"/>
        <pc:sldMkLst>
          <pc:docMk/>
          <pc:sldMk cId="3895625612" sldId="342"/>
        </pc:sldMkLst>
        <pc:spChg chg="mod">
          <ac:chgData name="Catherine Bauer" userId="cdfbbcfd-ceb0-4ae0-a3de-c3790c77db42" providerId="ADAL" clId="{BE87294F-52DF-4637-B4C9-79A801C21D0C}" dt="2021-05-27T16:42:50.589" v="1090" actId="1076"/>
          <ac:spMkLst>
            <pc:docMk/>
            <pc:sldMk cId="3895625612" sldId="342"/>
            <ac:spMk id="25" creationId="{3B7FCE6F-F098-4D37-A689-8CBE7CDA7818}"/>
          </ac:spMkLst>
        </pc:spChg>
        <pc:picChg chg="del">
          <ac:chgData name="Catherine Bauer" userId="cdfbbcfd-ceb0-4ae0-a3de-c3790c77db42" providerId="ADAL" clId="{BE87294F-52DF-4637-B4C9-79A801C21D0C}" dt="2021-05-27T16:40:29.615" v="1065" actId="478"/>
          <ac:picMkLst>
            <pc:docMk/>
            <pc:sldMk cId="3895625612" sldId="342"/>
            <ac:picMk id="3" creationId="{42FC0EAA-3D25-415B-8F4F-A5B197B66F7E}"/>
          </ac:picMkLst>
        </pc:picChg>
        <pc:picChg chg="add mod ord">
          <ac:chgData name="Catherine Bauer" userId="cdfbbcfd-ceb0-4ae0-a3de-c3790c77db42" providerId="ADAL" clId="{BE87294F-52DF-4637-B4C9-79A801C21D0C}" dt="2021-05-27T16:42:41.533" v="1088" actId="1076"/>
          <ac:picMkLst>
            <pc:docMk/>
            <pc:sldMk cId="3895625612" sldId="342"/>
            <ac:picMk id="4" creationId="{55999126-EC67-4B98-8EA2-0FE37FEDF9B2}"/>
          </ac:picMkLst>
        </pc:picChg>
        <pc:picChg chg="mod">
          <ac:chgData name="Catherine Bauer" userId="cdfbbcfd-ceb0-4ae0-a3de-c3790c77db42" providerId="ADAL" clId="{BE87294F-52DF-4637-B4C9-79A801C21D0C}" dt="2021-05-27T16:42:54.236" v="1091" actId="1076"/>
          <ac:picMkLst>
            <pc:docMk/>
            <pc:sldMk cId="3895625612" sldId="342"/>
            <ac:picMk id="11" creationId="{8B570B5E-0ADB-489F-97CE-A6C36BE413E9}"/>
          </ac:picMkLst>
        </pc:picChg>
      </pc:sldChg>
      <pc:sldChg chg="modSp add del mod">
        <pc:chgData name="Catherine Bauer" userId="cdfbbcfd-ceb0-4ae0-a3de-c3790c77db42" providerId="ADAL" clId="{BE87294F-52DF-4637-B4C9-79A801C21D0C}" dt="2021-05-27T16:51:41.682" v="1151" actId="47"/>
        <pc:sldMkLst>
          <pc:docMk/>
          <pc:sldMk cId="2562751286" sldId="343"/>
        </pc:sldMkLst>
        <pc:spChg chg="mod">
          <ac:chgData name="Catherine Bauer" userId="cdfbbcfd-ceb0-4ae0-a3de-c3790c77db42" providerId="ADAL" clId="{BE87294F-52DF-4637-B4C9-79A801C21D0C}" dt="2021-05-27T16:48:32.439" v="1129" actId="1076"/>
          <ac:spMkLst>
            <pc:docMk/>
            <pc:sldMk cId="2562751286" sldId="343"/>
            <ac:spMk id="5" creationId="{A6AA67D2-25F1-4A8D-874B-94AEEE2B4473}"/>
          </ac:spMkLst>
        </pc:spChg>
      </pc:sldChg>
      <pc:sldChg chg="add ord setBg">
        <pc:chgData name="Catherine Bauer" userId="cdfbbcfd-ceb0-4ae0-a3de-c3790c77db42" providerId="ADAL" clId="{BE87294F-52DF-4637-B4C9-79A801C21D0C}" dt="2021-05-27T16:51:33.415" v="1150"/>
        <pc:sldMkLst>
          <pc:docMk/>
          <pc:sldMk cId="3104674942" sldId="344"/>
        </pc:sldMkLst>
      </pc:sldChg>
      <pc:sldChg chg="modSp add mod ord">
        <pc:chgData name="Catherine Bauer" userId="cdfbbcfd-ceb0-4ae0-a3de-c3790c77db42" providerId="ADAL" clId="{BE87294F-52DF-4637-B4C9-79A801C21D0C}" dt="2021-05-27T16:52:27.856" v="1167" actId="1076"/>
        <pc:sldMkLst>
          <pc:docMk/>
          <pc:sldMk cId="1192130200" sldId="345"/>
        </pc:sldMkLst>
        <pc:spChg chg="mod">
          <ac:chgData name="Catherine Bauer" userId="cdfbbcfd-ceb0-4ae0-a3de-c3790c77db42" providerId="ADAL" clId="{BE87294F-52DF-4637-B4C9-79A801C21D0C}" dt="2021-05-27T16:52:04.044" v="1160" actId="20577"/>
          <ac:spMkLst>
            <pc:docMk/>
            <pc:sldMk cId="1192130200" sldId="345"/>
            <ac:spMk id="4" creationId="{D2D64519-9429-48B7-B0F7-A9B908AF96BA}"/>
          </ac:spMkLst>
        </pc:spChg>
        <pc:spChg chg="mod">
          <ac:chgData name="Catherine Bauer" userId="cdfbbcfd-ceb0-4ae0-a3de-c3790c77db42" providerId="ADAL" clId="{BE87294F-52DF-4637-B4C9-79A801C21D0C}" dt="2021-05-27T16:52:27.856" v="1167" actId="1076"/>
          <ac:spMkLst>
            <pc:docMk/>
            <pc:sldMk cId="1192130200" sldId="345"/>
            <ac:spMk id="5" creationId="{A6AA67D2-25F1-4A8D-874B-94AEEE2B4473}"/>
          </ac:spMkLst>
        </pc:spChg>
        <pc:picChg chg="mod">
          <ac:chgData name="Catherine Bauer" userId="cdfbbcfd-ceb0-4ae0-a3de-c3790c77db42" providerId="ADAL" clId="{BE87294F-52DF-4637-B4C9-79A801C21D0C}" dt="2021-05-27T16:52:14.187" v="1163" actId="1076"/>
          <ac:picMkLst>
            <pc:docMk/>
            <pc:sldMk cId="1192130200" sldId="345"/>
            <ac:picMk id="7" creationId="{7E6255AA-62DC-4245-81D3-D230C15CC9F9}"/>
          </ac:picMkLst>
        </pc:picChg>
      </pc:sldChg>
      <pc:sldChg chg="addSp delSp modSp add mod ord">
        <pc:chgData name="Catherine Bauer" userId="cdfbbcfd-ceb0-4ae0-a3de-c3790c77db42" providerId="ADAL" clId="{BE87294F-52DF-4637-B4C9-79A801C21D0C}" dt="2021-05-27T16:55:36.870" v="1234"/>
        <pc:sldMkLst>
          <pc:docMk/>
          <pc:sldMk cId="2249807886" sldId="346"/>
        </pc:sldMkLst>
        <pc:spChg chg="add del mod">
          <ac:chgData name="Catherine Bauer" userId="cdfbbcfd-ceb0-4ae0-a3de-c3790c77db42" providerId="ADAL" clId="{BE87294F-52DF-4637-B4C9-79A801C21D0C}" dt="2021-05-27T16:55:36.870" v="1234"/>
          <ac:spMkLst>
            <pc:docMk/>
            <pc:sldMk cId="2249807886" sldId="346"/>
            <ac:spMk id="3" creationId="{C9959679-6E64-4F24-9942-7E972E05F326}"/>
          </ac:spMkLst>
        </pc:spChg>
        <pc:spChg chg="mod">
          <ac:chgData name="Catherine Bauer" userId="cdfbbcfd-ceb0-4ae0-a3de-c3790c77db42" providerId="ADAL" clId="{BE87294F-52DF-4637-B4C9-79A801C21D0C}" dt="2021-05-27T16:53:42.762" v="1192" actId="20577"/>
          <ac:spMkLst>
            <pc:docMk/>
            <pc:sldMk cId="2249807886" sldId="346"/>
            <ac:spMk id="4" creationId="{D2D64519-9429-48B7-B0F7-A9B908AF96BA}"/>
          </ac:spMkLst>
        </pc:spChg>
        <pc:spChg chg="mod">
          <ac:chgData name="Catherine Bauer" userId="cdfbbcfd-ceb0-4ae0-a3de-c3790c77db42" providerId="ADAL" clId="{BE87294F-52DF-4637-B4C9-79A801C21D0C}" dt="2021-05-27T16:53:31.160" v="1178" actId="1076"/>
          <ac:spMkLst>
            <pc:docMk/>
            <pc:sldMk cId="2249807886" sldId="346"/>
            <ac:spMk id="5" creationId="{A6AA67D2-25F1-4A8D-874B-94AEEE2B4473}"/>
          </ac:spMkLst>
        </pc:spChg>
        <pc:picChg chg="add mod ord">
          <ac:chgData name="Catherine Bauer" userId="cdfbbcfd-ceb0-4ae0-a3de-c3790c77db42" providerId="ADAL" clId="{BE87294F-52DF-4637-B4C9-79A801C21D0C}" dt="2021-05-27T16:53:11.440" v="1174" actId="1076"/>
          <ac:picMkLst>
            <pc:docMk/>
            <pc:sldMk cId="2249807886" sldId="346"/>
            <ac:picMk id="2" creationId="{735A65E4-EAAC-4EE1-820E-63E6259FF37B}"/>
          </ac:picMkLst>
        </pc:picChg>
        <pc:picChg chg="del">
          <ac:chgData name="Catherine Bauer" userId="cdfbbcfd-ceb0-4ae0-a3de-c3790c77db42" providerId="ADAL" clId="{BE87294F-52DF-4637-B4C9-79A801C21D0C}" dt="2021-05-27T16:53:03.307" v="1171" actId="478"/>
          <ac:picMkLst>
            <pc:docMk/>
            <pc:sldMk cId="2249807886" sldId="346"/>
            <ac:picMk id="7" creationId="{7E6255AA-62DC-4245-81D3-D230C15CC9F9}"/>
          </ac:picMkLst>
        </pc:picChg>
      </pc:sldChg>
      <pc:sldChg chg="addSp delSp modSp add mod ord">
        <pc:chgData name="Catherine Bauer" userId="cdfbbcfd-ceb0-4ae0-a3de-c3790c77db42" providerId="ADAL" clId="{BE87294F-52DF-4637-B4C9-79A801C21D0C}" dt="2021-05-27T16:55:58.097" v="1239" actId="1076"/>
        <pc:sldMkLst>
          <pc:docMk/>
          <pc:sldMk cId="885408236" sldId="347"/>
        </pc:sldMkLst>
        <pc:spChg chg="mod">
          <ac:chgData name="Catherine Bauer" userId="cdfbbcfd-ceb0-4ae0-a3de-c3790c77db42" providerId="ADAL" clId="{BE87294F-52DF-4637-B4C9-79A801C21D0C}" dt="2021-05-27T16:54:22.529" v="1212" actId="20577"/>
          <ac:spMkLst>
            <pc:docMk/>
            <pc:sldMk cId="885408236" sldId="347"/>
            <ac:spMk id="4" creationId="{D2D64519-9429-48B7-B0F7-A9B908AF96BA}"/>
          </ac:spMkLst>
        </pc:spChg>
        <pc:spChg chg="mod">
          <ac:chgData name="Catherine Bauer" userId="cdfbbcfd-ceb0-4ae0-a3de-c3790c77db42" providerId="ADAL" clId="{BE87294F-52DF-4637-B4C9-79A801C21D0C}" dt="2021-05-27T16:55:58.097" v="1239" actId="1076"/>
          <ac:spMkLst>
            <pc:docMk/>
            <pc:sldMk cId="885408236" sldId="347"/>
            <ac:spMk id="5" creationId="{A6AA67D2-25F1-4A8D-874B-94AEEE2B4473}"/>
          </ac:spMkLst>
        </pc:spChg>
        <pc:spChg chg="add mod">
          <ac:chgData name="Catherine Bauer" userId="cdfbbcfd-ceb0-4ae0-a3de-c3790c77db42" providerId="ADAL" clId="{BE87294F-52DF-4637-B4C9-79A801C21D0C}" dt="2021-05-27T16:55:55.437" v="1238" actId="255"/>
          <ac:spMkLst>
            <pc:docMk/>
            <pc:sldMk cId="885408236" sldId="347"/>
            <ac:spMk id="8" creationId="{101D9A37-F28F-4975-870B-497B56F09736}"/>
          </ac:spMkLst>
        </pc:spChg>
        <pc:picChg chg="del mod">
          <ac:chgData name="Catherine Bauer" userId="cdfbbcfd-ceb0-4ae0-a3de-c3790c77db42" providerId="ADAL" clId="{BE87294F-52DF-4637-B4C9-79A801C21D0C}" dt="2021-05-27T16:54:27.067" v="1214" actId="478"/>
          <ac:picMkLst>
            <pc:docMk/>
            <pc:sldMk cId="885408236" sldId="347"/>
            <ac:picMk id="2" creationId="{735A65E4-EAAC-4EE1-820E-63E6259FF37B}"/>
          </ac:picMkLst>
        </pc:picChg>
        <pc:picChg chg="add mod ord">
          <ac:chgData name="Catherine Bauer" userId="cdfbbcfd-ceb0-4ae0-a3de-c3790c77db42" providerId="ADAL" clId="{BE87294F-52DF-4637-B4C9-79A801C21D0C}" dt="2021-05-27T16:54:43.680" v="1217" actId="1076"/>
          <ac:picMkLst>
            <pc:docMk/>
            <pc:sldMk cId="885408236" sldId="347"/>
            <ac:picMk id="3" creationId="{60DBB95A-7B95-453F-A8F9-24E38C6E6F52}"/>
          </ac:picMkLst>
        </pc:picChg>
      </pc:sldChg>
      <pc:sldChg chg="modSp add mod ord">
        <pc:chgData name="Catherine Bauer" userId="cdfbbcfd-ceb0-4ae0-a3de-c3790c77db42" providerId="ADAL" clId="{BE87294F-52DF-4637-B4C9-79A801C21D0C}" dt="2021-05-27T16:56:30.836" v="1269" actId="20577"/>
        <pc:sldMkLst>
          <pc:docMk/>
          <pc:sldMk cId="248347422" sldId="348"/>
        </pc:sldMkLst>
        <pc:spChg chg="mod">
          <ac:chgData name="Catherine Bauer" userId="cdfbbcfd-ceb0-4ae0-a3de-c3790c77db42" providerId="ADAL" clId="{BE87294F-52DF-4637-B4C9-79A801C21D0C}" dt="2021-05-27T16:56:30.836" v="1269" actId="20577"/>
          <ac:spMkLst>
            <pc:docMk/>
            <pc:sldMk cId="248347422" sldId="348"/>
            <ac:spMk id="4" creationId="{D2D64519-9429-48B7-B0F7-A9B908AF96BA}"/>
          </ac:spMkLst>
        </pc:spChg>
        <pc:spChg chg="mod">
          <ac:chgData name="Catherine Bauer" userId="cdfbbcfd-ceb0-4ae0-a3de-c3790c77db42" providerId="ADAL" clId="{BE87294F-52DF-4637-B4C9-79A801C21D0C}" dt="2021-05-27T16:56:18.441" v="1253" actId="20577"/>
          <ac:spMkLst>
            <pc:docMk/>
            <pc:sldMk cId="248347422" sldId="348"/>
            <ac:spMk id="8" creationId="{101D9A37-F28F-4975-870B-497B56F09736}"/>
          </ac:spMkLst>
        </pc:spChg>
      </pc:sldChg>
      <pc:sldChg chg="addSp delSp modSp add mod setBg">
        <pc:chgData name="Catherine Bauer" userId="cdfbbcfd-ceb0-4ae0-a3de-c3790c77db42" providerId="ADAL" clId="{BE87294F-52DF-4637-B4C9-79A801C21D0C}" dt="2021-06-02T14:27:52.116" v="1833" actId="1076"/>
        <pc:sldMkLst>
          <pc:docMk/>
          <pc:sldMk cId="1177070987" sldId="349"/>
        </pc:sldMkLst>
        <pc:spChg chg="mod ord">
          <ac:chgData name="Catherine Bauer" userId="cdfbbcfd-ceb0-4ae0-a3de-c3790c77db42" providerId="ADAL" clId="{BE87294F-52DF-4637-B4C9-79A801C21D0C}" dt="2021-05-27T17:52:11.584" v="1293" actId="1076"/>
          <ac:spMkLst>
            <pc:docMk/>
            <pc:sldMk cId="1177070987" sldId="349"/>
            <ac:spMk id="5" creationId="{3451BD6B-3488-4A23-9445-91E3634174EF}"/>
          </ac:spMkLst>
        </pc:spChg>
        <pc:spChg chg="del">
          <ac:chgData name="Catherine Bauer" userId="cdfbbcfd-ceb0-4ae0-a3de-c3790c77db42" providerId="ADAL" clId="{BE87294F-52DF-4637-B4C9-79A801C21D0C}" dt="2021-05-27T17:51:23.683" v="1287" actId="478"/>
          <ac:spMkLst>
            <pc:docMk/>
            <pc:sldMk cId="1177070987" sldId="349"/>
            <ac:spMk id="9" creationId="{8652B02C-446C-4CEC-B148-DEDB84E3F47B}"/>
          </ac:spMkLst>
        </pc:spChg>
        <pc:picChg chg="mod ord">
          <ac:chgData name="Catherine Bauer" userId="cdfbbcfd-ceb0-4ae0-a3de-c3790c77db42" providerId="ADAL" clId="{BE87294F-52DF-4637-B4C9-79A801C21D0C}" dt="2021-05-27T17:52:04.879" v="1292" actId="26606"/>
          <ac:picMkLst>
            <pc:docMk/>
            <pc:sldMk cId="1177070987" sldId="349"/>
            <ac:picMk id="3" creationId="{FBE63F1B-5741-4FDA-B521-E16D05209BE4}"/>
          </ac:picMkLst>
        </pc:picChg>
        <pc:picChg chg="add mod">
          <ac:chgData name="Catherine Bauer" userId="cdfbbcfd-ceb0-4ae0-a3de-c3790c77db42" providerId="ADAL" clId="{BE87294F-52DF-4637-B4C9-79A801C21D0C}" dt="2021-06-02T14:27:52.116" v="1833" actId="1076"/>
          <ac:picMkLst>
            <pc:docMk/>
            <pc:sldMk cId="1177070987" sldId="349"/>
            <ac:picMk id="4" creationId="{569BDB97-DAE7-4E46-98AA-82FCBDE1956B}"/>
          </ac:picMkLst>
        </pc:picChg>
        <pc:picChg chg="mod">
          <ac:chgData name="Catherine Bauer" userId="cdfbbcfd-ceb0-4ae0-a3de-c3790c77db42" providerId="ADAL" clId="{BE87294F-52DF-4637-B4C9-79A801C21D0C}" dt="2021-05-27T17:52:04.879" v="1292" actId="26606"/>
          <ac:picMkLst>
            <pc:docMk/>
            <pc:sldMk cId="1177070987" sldId="349"/>
            <ac:picMk id="8" creationId="{04297EF6-96C8-422D-BD25-A946D9758A67}"/>
          </ac:picMkLst>
        </pc:picChg>
        <pc:picChg chg="del">
          <ac:chgData name="Catherine Bauer" userId="cdfbbcfd-ceb0-4ae0-a3de-c3790c77db42" providerId="ADAL" clId="{BE87294F-52DF-4637-B4C9-79A801C21D0C}" dt="2021-05-27T17:48:58.415" v="1282" actId="478"/>
          <ac:picMkLst>
            <pc:docMk/>
            <pc:sldMk cId="1177070987" sldId="349"/>
            <ac:picMk id="13" creationId="{01B6582A-B49C-40BA-96E7-08AD6CC44A59}"/>
          </ac:picMkLst>
        </pc:picChg>
      </pc:sldChg>
      <pc:sldChg chg="addSp delSp modSp new mod setBg">
        <pc:chgData name="Catherine Bauer" userId="cdfbbcfd-ceb0-4ae0-a3de-c3790c77db42" providerId="ADAL" clId="{BE87294F-52DF-4637-B4C9-79A801C21D0C}" dt="2021-06-01T13:51:07.684" v="1390" actId="14100"/>
        <pc:sldMkLst>
          <pc:docMk/>
          <pc:sldMk cId="200540479" sldId="350"/>
        </pc:sldMkLst>
        <pc:spChg chg="add del">
          <ac:chgData name="Catherine Bauer" userId="cdfbbcfd-ceb0-4ae0-a3de-c3790c77db42" providerId="ADAL" clId="{BE87294F-52DF-4637-B4C9-79A801C21D0C}" dt="2021-06-01T13:48:49.643" v="1369" actId="26606"/>
          <ac:spMkLst>
            <pc:docMk/>
            <pc:sldMk cId="200540479" sldId="350"/>
            <ac:spMk id="17" creationId="{E1750109-3B91-4506-B997-0CD8E35A1488}"/>
          </ac:spMkLst>
        </pc:spChg>
        <pc:spChg chg="add del">
          <ac:chgData name="Catherine Bauer" userId="cdfbbcfd-ceb0-4ae0-a3de-c3790c77db42" providerId="ADAL" clId="{BE87294F-52DF-4637-B4C9-79A801C21D0C}" dt="2021-06-01T13:48:49.643" v="1369" actId="26606"/>
          <ac:spMkLst>
            <pc:docMk/>
            <pc:sldMk cId="200540479" sldId="350"/>
            <ac:spMk id="19" creationId="{E72D8D1B-59F6-4FF3-8547-9BBB6129F2FA}"/>
          </ac:spMkLst>
        </pc:spChg>
        <pc:spChg chg="add del">
          <ac:chgData name="Catherine Bauer" userId="cdfbbcfd-ceb0-4ae0-a3de-c3790c77db42" providerId="ADAL" clId="{BE87294F-52DF-4637-B4C9-79A801C21D0C}" dt="2021-06-01T13:48:49.643" v="1369" actId="26606"/>
          <ac:spMkLst>
            <pc:docMk/>
            <pc:sldMk cId="200540479" sldId="350"/>
            <ac:spMk id="21" creationId="{2C444748-5A8D-4B53-89FE-42B455DFA2D1}"/>
          </ac:spMkLst>
        </pc:spChg>
        <pc:spChg chg="add del">
          <ac:chgData name="Catherine Bauer" userId="cdfbbcfd-ceb0-4ae0-a3de-c3790c77db42" providerId="ADAL" clId="{BE87294F-52DF-4637-B4C9-79A801C21D0C}" dt="2021-06-01T13:48:49.643" v="1369" actId="26606"/>
          <ac:spMkLst>
            <pc:docMk/>
            <pc:sldMk cId="200540479" sldId="350"/>
            <ac:spMk id="23" creationId="{14044C96-7CFD-44DB-A579-D77B0D37C681}"/>
          </ac:spMkLst>
        </pc:spChg>
        <pc:spChg chg="add del">
          <ac:chgData name="Catherine Bauer" userId="cdfbbcfd-ceb0-4ae0-a3de-c3790c77db42" providerId="ADAL" clId="{BE87294F-52DF-4637-B4C9-79A801C21D0C}" dt="2021-06-01T13:48:49.643" v="1369" actId="26606"/>
          <ac:spMkLst>
            <pc:docMk/>
            <pc:sldMk cId="200540479" sldId="350"/>
            <ac:spMk id="25" creationId="{8FC8C21F-9484-4A71-ABFA-6C10682FAC3E}"/>
          </ac:spMkLst>
        </pc:spChg>
        <pc:spChg chg="add del">
          <ac:chgData name="Catherine Bauer" userId="cdfbbcfd-ceb0-4ae0-a3de-c3790c77db42" providerId="ADAL" clId="{BE87294F-52DF-4637-B4C9-79A801C21D0C}" dt="2021-06-01T13:48:49.643" v="1369" actId="26606"/>
          <ac:spMkLst>
            <pc:docMk/>
            <pc:sldMk cId="200540479" sldId="350"/>
            <ac:spMk id="27" creationId="{F4FFA271-A10A-4AC3-8F06-E3313A197A80}"/>
          </ac:spMkLst>
        </pc:spChg>
        <pc:spChg chg="add del">
          <ac:chgData name="Catherine Bauer" userId="cdfbbcfd-ceb0-4ae0-a3de-c3790c77db42" providerId="ADAL" clId="{BE87294F-52DF-4637-B4C9-79A801C21D0C}" dt="2021-06-01T13:48:49.643" v="1369" actId="26606"/>
          <ac:spMkLst>
            <pc:docMk/>
            <pc:sldMk cId="200540479" sldId="350"/>
            <ac:spMk id="29" creationId="{7F9FE375-3674-4B26-B67B-30AFAF78CC57}"/>
          </ac:spMkLst>
        </pc:spChg>
        <pc:spChg chg="add del">
          <ac:chgData name="Catherine Bauer" userId="cdfbbcfd-ceb0-4ae0-a3de-c3790c77db42" providerId="ADAL" clId="{BE87294F-52DF-4637-B4C9-79A801C21D0C}" dt="2021-06-01T13:48:51.641" v="1371" actId="26606"/>
          <ac:spMkLst>
            <pc:docMk/>
            <pc:sldMk cId="200540479" sldId="350"/>
            <ac:spMk id="31" creationId="{459570ED-BE4C-49E8-86BC-A81140CFEB38}"/>
          </ac:spMkLst>
        </pc:spChg>
        <pc:spChg chg="add del">
          <ac:chgData name="Catherine Bauer" userId="cdfbbcfd-ceb0-4ae0-a3de-c3790c77db42" providerId="ADAL" clId="{BE87294F-52DF-4637-B4C9-79A801C21D0C}" dt="2021-06-01T13:48:51.641" v="1371" actId="26606"/>
          <ac:spMkLst>
            <pc:docMk/>
            <pc:sldMk cId="200540479" sldId="350"/>
            <ac:spMk id="32" creationId="{F82BF3E2-EB0E-40D6-8835-2367A5316CA4}"/>
          </ac:spMkLst>
        </pc:spChg>
        <pc:spChg chg="add del">
          <ac:chgData name="Catherine Bauer" userId="cdfbbcfd-ceb0-4ae0-a3de-c3790c77db42" providerId="ADAL" clId="{BE87294F-52DF-4637-B4C9-79A801C21D0C}" dt="2021-06-01T13:48:51.641" v="1371" actId="26606"/>
          <ac:spMkLst>
            <pc:docMk/>
            <pc:sldMk cId="200540479" sldId="350"/>
            <ac:spMk id="33" creationId="{CB6FFAAC-8A48-4FBF-BAFE-BAD367694022}"/>
          </ac:spMkLst>
        </pc:spChg>
        <pc:spChg chg="add del">
          <ac:chgData name="Catherine Bauer" userId="cdfbbcfd-ceb0-4ae0-a3de-c3790c77db42" providerId="ADAL" clId="{BE87294F-52DF-4637-B4C9-79A801C21D0C}" dt="2021-06-01T13:48:51.641" v="1371" actId="26606"/>
          <ac:spMkLst>
            <pc:docMk/>
            <pc:sldMk cId="200540479" sldId="350"/>
            <ac:spMk id="34" creationId="{481E86DD-89E6-42B2-8675-84B7C56BFF7D}"/>
          </ac:spMkLst>
        </pc:spChg>
        <pc:spChg chg="add del">
          <ac:chgData name="Catherine Bauer" userId="cdfbbcfd-ceb0-4ae0-a3de-c3790c77db42" providerId="ADAL" clId="{BE87294F-52DF-4637-B4C9-79A801C21D0C}" dt="2021-06-01T13:48:51.641" v="1371" actId="26606"/>
          <ac:spMkLst>
            <pc:docMk/>
            <pc:sldMk cId="200540479" sldId="350"/>
            <ac:spMk id="35" creationId="{440EF577-B6F8-4C57-B956-AB860B388EB8}"/>
          </ac:spMkLst>
        </pc:spChg>
        <pc:spChg chg="add del">
          <ac:chgData name="Catherine Bauer" userId="cdfbbcfd-ceb0-4ae0-a3de-c3790c77db42" providerId="ADAL" clId="{BE87294F-52DF-4637-B4C9-79A801C21D0C}" dt="2021-06-01T13:48:51.641" v="1371" actId="26606"/>
          <ac:spMkLst>
            <pc:docMk/>
            <pc:sldMk cId="200540479" sldId="350"/>
            <ac:spMk id="36" creationId="{EA518CE4-E4D4-4D8A-980F-6D692AC96949}"/>
          </ac:spMkLst>
        </pc:spChg>
        <pc:spChg chg="add del">
          <ac:chgData name="Catherine Bauer" userId="cdfbbcfd-ceb0-4ae0-a3de-c3790c77db42" providerId="ADAL" clId="{BE87294F-52DF-4637-B4C9-79A801C21D0C}" dt="2021-06-01T13:48:51.641" v="1371" actId="26606"/>
          <ac:spMkLst>
            <pc:docMk/>
            <pc:sldMk cId="200540479" sldId="350"/>
            <ac:spMk id="37" creationId="{5E6FAE32-AB12-4E77-A677-F6BD5D71ADD0}"/>
          </ac:spMkLst>
        </pc:spChg>
        <pc:spChg chg="add del">
          <ac:chgData name="Catherine Bauer" userId="cdfbbcfd-ceb0-4ae0-a3de-c3790c77db42" providerId="ADAL" clId="{BE87294F-52DF-4637-B4C9-79A801C21D0C}" dt="2021-06-01T13:48:51.641" v="1371" actId="26606"/>
          <ac:spMkLst>
            <pc:docMk/>
            <pc:sldMk cId="200540479" sldId="350"/>
            <ac:spMk id="38" creationId="{2F6B32C1-BA91-470A-8C1B-33264F8B214E}"/>
          </ac:spMkLst>
        </pc:spChg>
        <pc:spChg chg="add">
          <ac:chgData name="Catherine Bauer" userId="cdfbbcfd-ceb0-4ae0-a3de-c3790c77db42" providerId="ADAL" clId="{BE87294F-52DF-4637-B4C9-79A801C21D0C}" dt="2021-06-01T13:48:51.650" v="1372" actId="26606"/>
          <ac:spMkLst>
            <pc:docMk/>
            <pc:sldMk cId="200540479" sldId="350"/>
            <ac:spMk id="40" creationId="{E1750109-3B91-4506-B997-0CD8E35A1488}"/>
          </ac:spMkLst>
        </pc:spChg>
        <pc:spChg chg="add">
          <ac:chgData name="Catherine Bauer" userId="cdfbbcfd-ceb0-4ae0-a3de-c3790c77db42" providerId="ADAL" clId="{BE87294F-52DF-4637-B4C9-79A801C21D0C}" dt="2021-06-01T13:48:51.650" v="1372" actId="26606"/>
          <ac:spMkLst>
            <pc:docMk/>
            <pc:sldMk cId="200540479" sldId="350"/>
            <ac:spMk id="41" creationId="{E72D8D1B-59F6-4FF3-8547-9BBB6129F2FA}"/>
          </ac:spMkLst>
        </pc:spChg>
        <pc:spChg chg="add">
          <ac:chgData name="Catherine Bauer" userId="cdfbbcfd-ceb0-4ae0-a3de-c3790c77db42" providerId="ADAL" clId="{BE87294F-52DF-4637-B4C9-79A801C21D0C}" dt="2021-06-01T13:48:51.650" v="1372" actId="26606"/>
          <ac:spMkLst>
            <pc:docMk/>
            <pc:sldMk cId="200540479" sldId="350"/>
            <ac:spMk id="42" creationId="{2C444748-5A8D-4B53-89FE-42B455DFA2D1}"/>
          </ac:spMkLst>
        </pc:spChg>
        <pc:spChg chg="add">
          <ac:chgData name="Catherine Bauer" userId="cdfbbcfd-ceb0-4ae0-a3de-c3790c77db42" providerId="ADAL" clId="{BE87294F-52DF-4637-B4C9-79A801C21D0C}" dt="2021-06-01T13:48:51.650" v="1372" actId="26606"/>
          <ac:spMkLst>
            <pc:docMk/>
            <pc:sldMk cId="200540479" sldId="350"/>
            <ac:spMk id="43" creationId="{14044C96-7CFD-44DB-A579-D77B0D37C681}"/>
          </ac:spMkLst>
        </pc:spChg>
        <pc:spChg chg="add">
          <ac:chgData name="Catherine Bauer" userId="cdfbbcfd-ceb0-4ae0-a3de-c3790c77db42" providerId="ADAL" clId="{BE87294F-52DF-4637-B4C9-79A801C21D0C}" dt="2021-06-01T13:48:51.650" v="1372" actId="26606"/>
          <ac:spMkLst>
            <pc:docMk/>
            <pc:sldMk cId="200540479" sldId="350"/>
            <ac:spMk id="44" creationId="{8FC8C21F-9484-4A71-ABFA-6C10682FAC3E}"/>
          </ac:spMkLst>
        </pc:spChg>
        <pc:spChg chg="add">
          <ac:chgData name="Catherine Bauer" userId="cdfbbcfd-ceb0-4ae0-a3de-c3790c77db42" providerId="ADAL" clId="{BE87294F-52DF-4637-B4C9-79A801C21D0C}" dt="2021-06-01T13:48:51.650" v="1372" actId="26606"/>
          <ac:spMkLst>
            <pc:docMk/>
            <pc:sldMk cId="200540479" sldId="350"/>
            <ac:spMk id="45" creationId="{F4FFA271-A10A-4AC3-8F06-E3313A197A80}"/>
          </ac:spMkLst>
        </pc:spChg>
        <pc:spChg chg="add">
          <ac:chgData name="Catherine Bauer" userId="cdfbbcfd-ceb0-4ae0-a3de-c3790c77db42" providerId="ADAL" clId="{BE87294F-52DF-4637-B4C9-79A801C21D0C}" dt="2021-06-01T13:48:51.650" v="1372" actId="26606"/>
          <ac:spMkLst>
            <pc:docMk/>
            <pc:sldMk cId="200540479" sldId="350"/>
            <ac:spMk id="46" creationId="{7F9FE375-3674-4B26-B67B-30AFAF78CC57}"/>
          </ac:spMkLst>
        </pc:spChg>
        <pc:picChg chg="add mod ord">
          <ac:chgData name="Catherine Bauer" userId="cdfbbcfd-ceb0-4ae0-a3de-c3790c77db42" providerId="ADAL" clId="{BE87294F-52DF-4637-B4C9-79A801C21D0C}" dt="2021-06-01T13:50:29.706" v="1383" actId="1076"/>
          <ac:picMkLst>
            <pc:docMk/>
            <pc:sldMk cId="200540479" sldId="350"/>
            <ac:picMk id="3" creationId="{E10C60D5-21F0-4599-9403-11AE30CC6CD9}"/>
          </ac:picMkLst>
        </pc:picChg>
        <pc:picChg chg="add mod ord">
          <ac:chgData name="Catherine Bauer" userId="cdfbbcfd-ceb0-4ae0-a3de-c3790c77db42" providerId="ADAL" clId="{BE87294F-52DF-4637-B4C9-79A801C21D0C}" dt="2021-06-01T13:48:51.650" v="1372" actId="26606"/>
          <ac:picMkLst>
            <pc:docMk/>
            <pc:sldMk cId="200540479" sldId="350"/>
            <ac:picMk id="5" creationId="{D07DA653-909E-47E1-92BD-E519CC8A9E0A}"/>
          </ac:picMkLst>
        </pc:picChg>
        <pc:picChg chg="add mod ord">
          <ac:chgData name="Catherine Bauer" userId="cdfbbcfd-ceb0-4ae0-a3de-c3790c77db42" providerId="ADAL" clId="{BE87294F-52DF-4637-B4C9-79A801C21D0C}" dt="2021-06-01T13:50:47.315" v="1388" actId="14100"/>
          <ac:picMkLst>
            <pc:docMk/>
            <pc:sldMk cId="200540479" sldId="350"/>
            <ac:picMk id="7" creationId="{527A7C5D-6012-411B-A321-49AC44790D95}"/>
          </ac:picMkLst>
        </pc:picChg>
        <pc:picChg chg="add mod ord">
          <ac:chgData name="Catherine Bauer" userId="cdfbbcfd-ceb0-4ae0-a3de-c3790c77db42" providerId="ADAL" clId="{BE87294F-52DF-4637-B4C9-79A801C21D0C}" dt="2021-06-01T13:50:03.346" v="1374" actId="1076"/>
          <ac:picMkLst>
            <pc:docMk/>
            <pc:sldMk cId="200540479" sldId="350"/>
            <ac:picMk id="9" creationId="{84BC9779-8754-4BBB-8DCC-18CAC1B4CDEB}"/>
          </ac:picMkLst>
        </pc:picChg>
        <pc:picChg chg="add mod">
          <ac:chgData name="Catherine Bauer" userId="cdfbbcfd-ceb0-4ae0-a3de-c3790c77db42" providerId="ADAL" clId="{BE87294F-52DF-4637-B4C9-79A801C21D0C}" dt="2021-06-01T13:48:51.650" v="1372" actId="26606"/>
          <ac:picMkLst>
            <pc:docMk/>
            <pc:sldMk cId="200540479" sldId="350"/>
            <ac:picMk id="11" creationId="{FC382B3C-609A-477E-A440-D5FECFC2936B}"/>
          </ac:picMkLst>
        </pc:picChg>
        <pc:picChg chg="add mod ord">
          <ac:chgData name="Catherine Bauer" userId="cdfbbcfd-ceb0-4ae0-a3de-c3790c77db42" providerId="ADAL" clId="{BE87294F-52DF-4637-B4C9-79A801C21D0C}" dt="2021-06-01T13:51:07.684" v="1390" actId="14100"/>
          <ac:picMkLst>
            <pc:docMk/>
            <pc:sldMk cId="200540479" sldId="350"/>
            <ac:picMk id="12" creationId="{811FC7D2-5F7F-44DF-A9D1-DA5EC965D4A8}"/>
          </ac:picMkLst>
        </pc:picChg>
      </pc:sldChg>
      <pc:sldChg chg="addSp delSp modSp add mod setBg">
        <pc:chgData name="Catherine Bauer" userId="cdfbbcfd-ceb0-4ae0-a3de-c3790c77db42" providerId="ADAL" clId="{BE87294F-52DF-4637-B4C9-79A801C21D0C}" dt="2021-06-01T15:40:26.933" v="1803" actId="1076"/>
        <pc:sldMkLst>
          <pc:docMk/>
          <pc:sldMk cId="2251159952" sldId="351"/>
        </pc:sldMkLst>
        <pc:spChg chg="add mod">
          <ac:chgData name="Catherine Bauer" userId="cdfbbcfd-ceb0-4ae0-a3de-c3790c77db42" providerId="ADAL" clId="{BE87294F-52DF-4637-B4C9-79A801C21D0C}" dt="2021-06-01T15:04:57.388" v="1671" actId="1076"/>
          <ac:spMkLst>
            <pc:docMk/>
            <pc:sldMk cId="2251159952" sldId="351"/>
            <ac:spMk id="23" creationId="{06D56C72-6593-4402-964C-EEAF7DBB3013}"/>
          </ac:spMkLst>
        </pc:spChg>
        <pc:spChg chg="add mod">
          <ac:chgData name="Catherine Bauer" userId="cdfbbcfd-ceb0-4ae0-a3de-c3790c77db42" providerId="ADAL" clId="{BE87294F-52DF-4637-B4C9-79A801C21D0C}" dt="2021-06-01T15:05:37.588" v="1677" actId="1076"/>
          <ac:spMkLst>
            <pc:docMk/>
            <pc:sldMk cId="2251159952" sldId="351"/>
            <ac:spMk id="24" creationId="{5613E0E7-49A8-49CE-83EA-9C60D00EA1D3}"/>
          </ac:spMkLst>
        </pc:spChg>
        <pc:spChg chg="mod">
          <ac:chgData name="Catherine Bauer" userId="cdfbbcfd-ceb0-4ae0-a3de-c3790c77db42" providerId="ADAL" clId="{BE87294F-52DF-4637-B4C9-79A801C21D0C}" dt="2021-06-01T15:40:19.137" v="1801" actId="255"/>
          <ac:spMkLst>
            <pc:docMk/>
            <pc:sldMk cId="2251159952" sldId="351"/>
            <ac:spMk id="25" creationId="{3B7FCE6F-F098-4D37-A689-8CBE7CDA7818}"/>
          </ac:spMkLst>
        </pc:spChg>
        <pc:spChg chg="add mod">
          <ac:chgData name="Catherine Bauer" userId="cdfbbcfd-ceb0-4ae0-a3de-c3790c77db42" providerId="ADAL" clId="{BE87294F-52DF-4637-B4C9-79A801C21D0C}" dt="2021-06-01T15:06:26.620" v="1687" actId="1076"/>
          <ac:spMkLst>
            <pc:docMk/>
            <pc:sldMk cId="2251159952" sldId="351"/>
            <ac:spMk id="26" creationId="{C538C50E-C985-46E1-84A4-48CDD1D738ED}"/>
          </ac:spMkLst>
        </pc:spChg>
        <pc:spChg chg="add mod">
          <ac:chgData name="Catherine Bauer" userId="cdfbbcfd-ceb0-4ae0-a3de-c3790c77db42" providerId="ADAL" clId="{BE87294F-52DF-4637-B4C9-79A801C21D0C}" dt="2021-06-01T15:05:34.396" v="1676" actId="1076"/>
          <ac:spMkLst>
            <pc:docMk/>
            <pc:sldMk cId="2251159952" sldId="351"/>
            <ac:spMk id="27" creationId="{9AFF9464-558E-4A2D-824F-FDA9498EF542}"/>
          </ac:spMkLst>
        </pc:spChg>
        <pc:spChg chg="add mod">
          <ac:chgData name="Catherine Bauer" userId="cdfbbcfd-ceb0-4ae0-a3de-c3790c77db42" providerId="ADAL" clId="{BE87294F-52DF-4637-B4C9-79A801C21D0C}" dt="2021-06-01T14:59:51.974" v="1567" actId="20577"/>
          <ac:spMkLst>
            <pc:docMk/>
            <pc:sldMk cId="2251159952" sldId="351"/>
            <ac:spMk id="28" creationId="{5435D0D9-F66D-47C6-AE46-1C858736E9EC}"/>
          </ac:spMkLst>
        </pc:spChg>
        <pc:spChg chg="add mod">
          <ac:chgData name="Catherine Bauer" userId="cdfbbcfd-ceb0-4ae0-a3de-c3790c77db42" providerId="ADAL" clId="{BE87294F-52DF-4637-B4C9-79A801C21D0C}" dt="2021-06-01T15:06:08.588" v="1686" actId="1076"/>
          <ac:spMkLst>
            <pc:docMk/>
            <pc:sldMk cId="2251159952" sldId="351"/>
            <ac:spMk id="29" creationId="{F658E049-5035-42FA-BF57-846D0A50CFAD}"/>
          </ac:spMkLst>
        </pc:spChg>
        <pc:picChg chg="del">
          <ac:chgData name="Catherine Bauer" userId="cdfbbcfd-ceb0-4ae0-a3de-c3790c77db42" providerId="ADAL" clId="{BE87294F-52DF-4637-B4C9-79A801C21D0C}" dt="2021-06-01T14:51:00.626" v="1393" actId="478"/>
          <ac:picMkLst>
            <pc:docMk/>
            <pc:sldMk cId="2251159952" sldId="351"/>
            <ac:picMk id="2" creationId="{EDE63869-5837-4ACE-B51B-D664CEE3D857}"/>
          </ac:picMkLst>
        </pc:picChg>
        <pc:picChg chg="del">
          <ac:chgData name="Catherine Bauer" userId="cdfbbcfd-ceb0-4ae0-a3de-c3790c77db42" providerId="ADAL" clId="{BE87294F-52DF-4637-B4C9-79A801C21D0C}" dt="2021-06-01T14:51:34.395" v="1404" actId="478"/>
          <ac:picMkLst>
            <pc:docMk/>
            <pc:sldMk cId="2251159952" sldId="351"/>
            <ac:picMk id="3" creationId="{A0221029-0853-4AB0-BED8-0521EDA74C95}"/>
          </ac:picMkLst>
        </pc:picChg>
        <pc:picChg chg="del">
          <ac:chgData name="Catherine Bauer" userId="cdfbbcfd-ceb0-4ae0-a3de-c3790c77db42" providerId="ADAL" clId="{BE87294F-52DF-4637-B4C9-79A801C21D0C}" dt="2021-06-01T14:51:33.218" v="1402" actId="478"/>
          <ac:picMkLst>
            <pc:docMk/>
            <pc:sldMk cId="2251159952" sldId="351"/>
            <ac:picMk id="5" creationId="{5D23A7E0-2B54-4E99-8CDB-77EFB3520426}"/>
          </ac:picMkLst>
        </pc:picChg>
        <pc:picChg chg="del">
          <ac:chgData name="Catherine Bauer" userId="cdfbbcfd-ceb0-4ae0-a3de-c3790c77db42" providerId="ADAL" clId="{BE87294F-52DF-4637-B4C9-79A801C21D0C}" dt="2021-06-01T14:51:31.530" v="1400" actId="478"/>
          <ac:picMkLst>
            <pc:docMk/>
            <pc:sldMk cId="2251159952" sldId="351"/>
            <ac:picMk id="6" creationId="{2181D6D5-51D8-4E14-BC94-206E308B01B3}"/>
          </ac:picMkLst>
        </pc:picChg>
        <pc:picChg chg="del">
          <ac:chgData name="Catherine Bauer" userId="cdfbbcfd-ceb0-4ae0-a3de-c3790c77db42" providerId="ADAL" clId="{BE87294F-52DF-4637-B4C9-79A801C21D0C}" dt="2021-06-01T14:51:32.225" v="1401" actId="478"/>
          <ac:picMkLst>
            <pc:docMk/>
            <pc:sldMk cId="2251159952" sldId="351"/>
            <ac:picMk id="7" creationId="{5C037B0D-D419-444A-BB41-56174CA78E08}"/>
          </ac:picMkLst>
        </pc:picChg>
        <pc:picChg chg="del">
          <ac:chgData name="Catherine Bauer" userId="cdfbbcfd-ceb0-4ae0-a3de-c3790c77db42" providerId="ADAL" clId="{BE87294F-52DF-4637-B4C9-79A801C21D0C}" dt="2021-06-01T14:51:33.689" v="1403" actId="478"/>
          <ac:picMkLst>
            <pc:docMk/>
            <pc:sldMk cId="2251159952" sldId="351"/>
            <ac:picMk id="8" creationId="{25BF49D1-8019-4EC2-A546-0521FFD58E9B}"/>
          </ac:picMkLst>
        </pc:picChg>
        <pc:picChg chg="del">
          <ac:chgData name="Catherine Bauer" userId="cdfbbcfd-ceb0-4ae0-a3de-c3790c77db42" providerId="ADAL" clId="{BE87294F-52DF-4637-B4C9-79A801C21D0C}" dt="2021-06-01T14:50:59.746" v="1392" actId="478"/>
          <ac:picMkLst>
            <pc:docMk/>
            <pc:sldMk cId="2251159952" sldId="351"/>
            <ac:picMk id="9" creationId="{99975048-4755-4C8A-BA54-2EBD3ACB06BC}"/>
          </ac:picMkLst>
        </pc:picChg>
        <pc:picChg chg="add mod">
          <ac:chgData name="Catherine Bauer" userId="cdfbbcfd-ceb0-4ae0-a3de-c3790c77db42" providerId="ADAL" clId="{BE87294F-52DF-4637-B4C9-79A801C21D0C}" dt="2021-06-01T15:05:45.683" v="1678" actId="1076"/>
          <ac:picMkLst>
            <pc:docMk/>
            <pc:sldMk cId="2251159952" sldId="351"/>
            <ac:picMk id="10" creationId="{DEC3D967-CA3A-46EB-A1A0-6AC7B21DEC8F}"/>
          </ac:picMkLst>
        </pc:picChg>
        <pc:picChg chg="del">
          <ac:chgData name="Catherine Bauer" userId="cdfbbcfd-ceb0-4ae0-a3de-c3790c77db42" providerId="ADAL" clId="{BE87294F-52DF-4637-B4C9-79A801C21D0C}" dt="2021-06-01T14:51:01.237" v="1394" actId="478"/>
          <ac:picMkLst>
            <pc:docMk/>
            <pc:sldMk cId="2251159952" sldId="351"/>
            <ac:picMk id="11" creationId="{ABC216B0-B9E2-4084-BA30-C3DBFDCE4E99}"/>
          </ac:picMkLst>
        </pc:picChg>
        <pc:picChg chg="mod">
          <ac:chgData name="Catherine Bauer" userId="cdfbbcfd-ceb0-4ae0-a3de-c3790c77db42" providerId="ADAL" clId="{BE87294F-52DF-4637-B4C9-79A801C21D0C}" dt="2021-06-01T14:54:09.710" v="1449" actId="1076"/>
          <ac:picMkLst>
            <pc:docMk/>
            <pc:sldMk cId="2251159952" sldId="351"/>
            <ac:picMk id="12" creationId="{AC734F45-6D91-4C31-B974-8B5A867F8F8C}"/>
          </ac:picMkLst>
        </pc:picChg>
        <pc:picChg chg="add mod">
          <ac:chgData name="Catherine Bauer" userId="cdfbbcfd-ceb0-4ae0-a3de-c3790c77db42" providerId="ADAL" clId="{BE87294F-52DF-4637-B4C9-79A801C21D0C}" dt="2021-06-01T15:05:02.548" v="1672" actId="1076"/>
          <ac:picMkLst>
            <pc:docMk/>
            <pc:sldMk cId="2251159952" sldId="351"/>
            <ac:picMk id="14" creationId="{2B664196-CD97-4139-8F0A-4ADB42F8F5BD}"/>
          </ac:picMkLst>
        </pc:picChg>
        <pc:picChg chg="add mod">
          <ac:chgData name="Catherine Bauer" userId="cdfbbcfd-ceb0-4ae0-a3de-c3790c77db42" providerId="ADAL" clId="{BE87294F-52DF-4637-B4C9-79A801C21D0C}" dt="2021-06-01T14:54:07.887" v="1448" actId="1076"/>
          <ac:picMkLst>
            <pc:docMk/>
            <pc:sldMk cId="2251159952" sldId="351"/>
            <ac:picMk id="16" creationId="{36E54278-7E96-4A48-83B4-875221998A66}"/>
          </ac:picMkLst>
        </pc:picChg>
        <pc:picChg chg="add mod">
          <ac:chgData name="Catherine Bauer" userId="cdfbbcfd-ceb0-4ae0-a3de-c3790c77db42" providerId="ADAL" clId="{BE87294F-52DF-4637-B4C9-79A801C21D0C}" dt="2021-06-01T14:53:58.351" v="1445" actId="1076"/>
          <ac:picMkLst>
            <pc:docMk/>
            <pc:sldMk cId="2251159952" sldId="351"/>
            <ac:picMk id="17" creationId="{E099A4C1-C796-4D73-A052-0CC0D6C0D4D4}"/>
          </ac:picMkLst>
        </pc:picChg>
        <pc:picChg chg="add del mod">
          <ac:chgData name="Catherine Bauer" userId="cdfbbcfd-ceb0-4ae0-a3de-c3790c77db42" providerId="ADAL" clId="{BE87294F-52DF-4637-B4C9-79A801C21D0C}" dt="2021-06-01T14:53:18.194" v="1439" actId="478"/>
          <ac:picMkLst>
            <pc:docMk/>
            <pc:sldMk cId="2251159952" sldId="351"/>
            <ac:picMk id="18" creationId="{478E3220-318D-4372-9D51-2D8B28281557}"/>
          </ac:picMkLst>
        </pc:picChg>
        <pc:picChg chg="del mod">
          <ac:chgData name="Catherine Bauer" userId="cdfbbcfd-ceb0-4ae0-a3de-c3790c77db42" providerId="ADAL" clId="{BE87294F-52DF-4637-B4C9-79A801C21D0C}" dt="2021-06-01T14:53:19.833" v="1441" actId="478"/>
          <ac:picMkLst>
            <pc:docMk/>
            <pc:sldMk cId="2251159952" sldId="351"/>
            <ac:picMk id="19" creationId="{7935ADB1-8AB2-4B7A-A1A2-52EA581B664F}"/>
          </ac:picMkLst>
        </pc:picChg>
        <pc:picChg chg="add del mod">
          <ac:chgData name="Catherine Bauer" userId="cdfbbcfd-ceb0-4ae0-a3de-c3790c77db42" providerId="ADAL" clId="{BE87294F-52DF-4637-B4C9-79A801C21D0C}" dt="2021-06-01T14:53:18.763" v="1440" actId="478"/>
          <ac:picMkLst>
            <pc:docMk/>
            <pc:sldMk cId="2251159952" sldId="351"/>
            <ac:picMk id="20" creationId="{2A81A2E2-7EFC-4DDE-B020-635196355C6E}"/>
          </ac:picMkLst>
        </pc:picChg>
        <pc:picChg chg="add mod">
          <ac:chgData name="Catherine Bauer" userId="cdfbbcfd-ceb0-4ae0-a3de-c3790c77db42" providerId="ADAL" clId="{BE87294F-52DF-4637-B4C9-79A801C21D0C}" dt="2021-06-01T15:40:26.933" v="1803" actId="1076"/>
          <ac:picMkLst>
            <pc:docMk/>
            <pc:sldMk cId="2251159952" sldId="351"/>
            <ac:picMk id="22" creationId="{4E5726A2-59BA-4FB5-A766-BFAE5931E976}"/>
          </ac:picMkLst>
        </pc:picChg>
        <pc:picChg chg="add del mod">
          <ac:chgData name="Catherine Bauer" userId="cdfbbcfd-ceb0-4ae0-a3de-c3790c77db42" providerId="ADAL" clId="{BE87294F-52DF-4637-B4C9-79A801C21D0C}" dt="2021-06-01T15:34:18.090" v="1696" actId="478"/>
          <ac:picMkLst>
            <pc:docMk/>
            <pc:sldMk cId="2251159952" sldId="351"/>
            <ac:picMk id="31" creationId="{BF0814D6-BB2F-4D01-BD72-34672DC97E0C}"/>
          </ac:picMkLst>
        </pc:picChg>
      </pc:sldChg>
      <pc:sldChg chg="addSp delSp modSp add mod">
        <pc:chgData name="Catherine Bauer" userId="cdfbbcfd-ceb0-4ae0-a3de-c3790c77db42" providerId="ADAL" clId="{BE87294F-52DF-4637-B4C9-79A801C21D0C}" dt="2021-06-01T15:44:19.422" v="1828" actId="1076"/>
        <pc:sldMkLst>
          <pc:docMk/>
          <pc:sldMk cId="3604463336" sldId="352"/>
        </pc:sldMkLst>
        <pc:picChg chg="mod">
          <ac:chgData name="Catherine Bauer" userId="cdfbbcfd-ceb0-4ae0-a3de-c3790c77db42" providerId="ADAL" clId="{BE87294F-52DF-4637-B4C9-79A801C21D0C}" dt="2021-06-01T15:42:23.837" v="1811" actId="14100"/>
          <ac:picMkLst>
            <pc:docMk/>
            <pc:sldMk cId="3604463336" sldId="352"/>
            <ac:picMk id="2" creationId="{E7F32201-7BFB-4342-9919-CDBAB8F029AD}"/>
          </ac:picMkLst>
        </pc:picChg>
        <pc:picChg chg="mod">
          <ac:chgData name="Catherine Bauer" userId="cdfbbcfd-ceb0-4ae0-a3de-c3790c77db42" providerId="ADAL" clId="{BE87294F-52DF-4637-B4C9-79A801C21D0C}" dt="2021-06-01T15:42:09.565" v="1807" actId="14100"/>
          <ac:picMkLst>
            <pc:docMk/>
            <pc:sldMk cId="3604463336" sldId="352"/>
            <ac:picMk id="3" creationId="{CF00C3FD-954A-422F-BD4E-D7B89DE59E0E}"/>
          </ac:picMkLst>
        </pc:picChg>
        <pc:picChg chg="add del mod">
          <ac:chgData name="Catherine Bauer" userId="cdfbbcfd-ceb0-4ae0-a3de-c3790c77db42" providerId="ADAL" clId="{BE87294F-52DF-4637-B4C9-79A801C21D0C}" dt="2021-06-01T15:42:56.712" v="1814" actId="478"/>
          <ac:picMkLst>
            <pc:docMk/>
            <pc:sldMk cId="3604463336" sldId="352"/>
            <ac:picMk id="4" creationId="{DC2F8E50-CF34-4696-9013-E6D65061D8AA}"/>
          </ac:picMkLst>
        </pc:picChg>
        <pc:picChg chg="add mod">
          <ac:chgData name="Catherine Bauer" userId="cdfbbcfd-ceb0-4ae0-a3de-c3790c77db42" providerId="ADAL" clId="{BE87294F-52DF-4637-B4C9-79A801C21D0C}" dt="2021-06-01T15:43:56.869" v="1822" actId="1076"/>
          <ac:picMkLst>
            <pc:docMk/>
            <pc:sldMk cId="3604463336" sldId="352"/>
            <ac:picMk id="5" creationId="{23EB0DD1-B410-46FC-AAF9-732C2C1E74D9}"/>
          </ac:picMkLst>
        </pc:picChg>
        <pc:picChg chg="add mod">
          <ac:chgData name="Catherine Bauer" userId="cdfbbcfd-ceb0-4ae0-a3de-c3790c77db42" providerId="ADAL" clId="{BE87294F-52DF-4637-B4C9-79A801C21D0C}" dt="2021-06-01T15:44:01.141" v="1823" actId="1076"/>
          <ac:picMkLst>
            <pc:docMk/>
            <pc:sldMk cId="3604463336" sldId="352"/>
            <ac:picMk id="6" creationId="{DF6E3DCB-25FF-47FB-8879-CBEF5904BE8F}"/>
          </ac:picMkLst>
        </pc:picChg>
        <pc:picChg chg="del mod">
          <ac:chgData name="Catherine Bauer" userId="cdfbbcfd-ceb0-4ae0-a3de-c3790c77db42" providerId="ADAL" clId="{BE87294F-52DF-4637-B4C9-79A801C21D0C}" dt="2021-06-01T15:42:20.525" v="1810" actId="478"/>
          <ac:picMkLst>
            <pc:docMk/>
            <pc:sldMk cId="3604463336" sldId="352"/>
            <ac:picMk id="7" creationId="{FEA06D9B-AFE4-4B6D-86A7-EFC3945ADFDB}"/>
          </ac:picMkLst>
        </pc:picChg>
        <pc:picChg chg="add mod">
          <ac:chgData name="Catherine Bauer" userId="cdfbbcfd-ceb0-4ae0-a3de-c3790c77db42" providerId="ADAL" clId="{BE87294F-52DF-4637-B4C9-79A801C21D0C}" dt="2021-06-01T15:44:19.422" v="1828" actId="1076"/>
          <ac:picMkLst>
            <pc:docMk/>
            <pc:sldMk cId="3604463336" sldId="352"/>
            <ac:picMk id="8" creationId="{7C1FA7CB-8A81-4036-AE5F-BB83CDBF15DF}"/>
          </ac:picMkLst>
        </pc:picChg>
        <pc:picChg chg="mod ord">
          <ac:chgData name="Catherine Bauer" userId="cdfbbcfd-ceb0-4ae0-a3de-c3790c77db42" providerId="ADAL" clId="{BE87294F-52DF-4637-B4C9-79A801C21D0C}" dt="2021-06-01T15:44:04.701" v="1824" actId="1076"/>
          <ac:picMkLst>
            <pc:docMk/>
            <pc:sldMk cId="3604463336" sldId="352"/>
            <ac:picMk id="12" creationId="{A40EF5EE-525C-438B-9F44-101915A8D077}"/>
          </ac:picMkLst>
        </pc:picChg>
        <pc:picChg chg="mod">
          <ac:chgData name="Catherine Bauer" userId="cdfbbcfd-ceb0-4ae0-a3de-c3790c77db42" providerId="ADAL" clId="{BE87294F-52DF-4637-B4C9-79A801C21D0C}" dt="2021-06-01T15:44:10.829" v="1826" actId="1076"/>
          <ac:picMkLst>
            <pc:docMk/>
            <pc:sldMk cId="3604463336" sldId="352"/>
            <ac:picMk id="16" creationId="{BB9F8958-98E9-4ED9-8384-ECB70B98564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B314-6199-4B67-84B1-DADC82875BE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A2EE6-38F4-491C-B4F0-3E1600427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97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CDFC-DA72-4420-B4B9-1EF4D576D292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BE7-86FD-460E-A6F0-ABD10730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093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CDFC-DA72-4420-B4B9-1EF4D576D292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BE7-86FD-460E-A6F0-ABD10730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CDFC-DA72-4420-B4B9-1EF4D576D292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BE7-86FD-460E-A6F0-ABD10730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65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24840" y="480945"/>
            <a:ext cx="10515600" cy="1682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610205" y="6227057"/>
            <a:ext cx="454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35D38B4-AB1B-3B4B-A65C-21681AD481F2}" type="slidenum">
              <a:rPr lang="en-US" sz="110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1100" dirty="0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42DAA-EB2E-4D42-B7BB-6C9729A6B6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5475" y="2285999"/>
            <a:ext cx="10514965" cy="4091055"/>
          </a:xfrm>
          <a:prstGeom prst="rect">
            <a:avLst/>
          </a:prstGeom>
        </p:spPr>
        <p:txBody>
          <a:bodyPr/>
          <a:lstStyle>
            <a:lvl1pPr>
              <a:defRPr lang="en-US" sz="3200" kern="12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512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CDFC-DA72-4420-B4B9-1EF4D576D292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BE7-86FD-460E-A6F0-ABD10730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9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CDFC-DA72-4420-B4B9-1EF4D576D292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BE7-86FD-460E-A6F0-ABD10730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50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CDFC-DA72-4420-B4B9-1EF4D576D292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BE7-86FD-460E-A6F0-ABD10730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CDFC-DA72-4420-B4B9-1EF4D576D292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BE7-86FD-460E-A6F0-ABD10730F85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415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CDFC-DA72-4420-B4B9-1EF4D576D292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BE7-86FD-460E-A6F0-ABD10730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1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CDFC-DA72-4420-B4B9-1EF4D576D292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BE7-86FD-460E-A6F0-ABD10730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2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CDFC-DA72-4420-B4B9-1EF4D576D292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BE7-86FD-460E-A6F0-ABD10730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5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5D5CDFC-DA72-4420-B4B9-1EF4D576D292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0BE7-86FD-460E-A6F0-ABD10730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2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5D5CDFC-DA72-4420-B4B9-1EF4D576D292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DE50BE7-86FD-460E-A6F0-ABD10730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7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03" t="25697" r="-112" b="9914"/>
          <a:stretch/>
        </p:blipFill>
        <p:spPr>
          <a:xfrm>
            <a:off x="13648" y="0"/>
            <a:ext cx="12227066" cy="6851176"/>
          </a:xfrm>
          <a:prstGeom prst="rect">
            <a:avLst/>
          </a:prstGeom>
          <a:ln>
            <a:solidFill>
              <a:srgbClr val="000000">
                <a:alpha val="10196"/>
              </a:srgb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3648" y="0"/>
            <a:ext cx="12227066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010" y="2988715"/>
            <a:ext cx="5095323" cy="80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CD4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85307" y="476679"/>
              <a:ext cx="11221386" cy="5904643"/>
              <a:chOff x="400842" y="480060"/>
              <a:chExt cx="11221386" cy="5904643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400842" y="487090"/>
                <a:ext cx="3613035" cy="5897613"/>
                <a:chOff x="457287" y="487090"/>
                <a:chExt cx="3613035" cy="5897613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457287" y="487090"/>
                  <a:ext cx="3613035" cy="27810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457287" y="3603659"/>
                  <a:ext cx="3588171" cy="27810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4205017" y="480060"/>
                <a:ext cx="3613035" cy="5897613"/>
                <a:chOff x="457287" y="487090"/>
                <a:chExt cx="3613035" cy="5897613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457287" y="487090"/>
                  <a:ext cx="3613035" cy="27810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57287" y="3603659"/>
                  <a:ext cx="3588171" cy="27810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8009193" y="480060"/>
                <a:ext cx="3613035" cy="5897613"/>
                <a:chOff x="457287" y="487090"/>
                <a:chExt cx="3613035" cy="5897613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457287" y="487090"/>
                  <a:ext cx="3613035" cy="27810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457287" y="3603659"/>
                  <a:ext cx="3588171" cy="27810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C734F45-6D91-4C31-B974-8B5A867F8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02" y="3838221"/>
            <a:ext cx="2576814" cy="2370669"/>
          </a:xfrm>
          <a:prstGeom prst="rect">
            <a:avLst/>
          </a:prstGeom>
        </p:spPr>
      </p:pic>
      <p:pic>
        <p:nvPicPr>
          <p:cNvPr id="10" name="Picture 9" descr="A picture containing exercise device, dark&#10;&#10;Description automatically generated">
            <a:extLst>
              <a:ext uri="{FF2B5EF4-FFF2-40B4-BE49-F238E27FC236}">
                <a16:creationId xmlns:a16="http://schemas.microsoft.com/office/drawing/2014/main" id="{DEC3D967-CA3A-46EB-A1A0-6AC7B21DE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57" y="799721"/>
            <a:ext cx="2225288" cy="2203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664196-CD97-4139-8F0A-4ADB42F8F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47" y="866118"/>
            <a:ext cx="1933991" cy="2070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E54278-7E96-4A48-83B4-875221998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66" y="3815643"/>
            <a:ext cx="2614709" cy="23706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99A4C1-C796-4D73-A052-0CC0D6C0D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591" y="3888986"/>
            <a:ext cx="2094510" cy="2319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39" y="747171"/>
            <a:ext cx="3572078" cy="238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59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1" b="7465"/>
          <a:stretch/>
        </p:blipFill>
        <p:spPr>
          <a:xfrm>
            <a:off x="0" y="-11289"/>
            <a:ext cx="12192000" cy="686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77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BB95A-7B95-453F-A8F9-24E38C6E6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7" r="11193"/>
          <a:stretch/>
        </p:blipFill>
        <p:spPr>
          <a:xfrm>
            <a:off x="6186310" y="1445385"/>
            <a:ext cx="5000979" cy="4178487"/>
          </a:xfrm>
          <a:prstGeom prst="rect">
            <a:avLst/>
          </a:prstGeom>
        </p:spPr>
      </p:pic>
      <p:sp>
        <p:nvSpPr>
          <p:cNvPr id="14" name="Flowchart: Document 11">
            <a:extLst>
              <a:ext uri="{FF2B5EF4-FFF2-40B4-BE49-F238E27FC236}">
                <a16:creationId xmlns:a16="http://schemas.microsoft.com/office/drawing/2014/main" id="{0AD84CCE-B61B-45FD-8942-77C9130522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19" y="810447"/>
            <a:ext cx="2615184" cy="2615184"/>
          </a:xfrm>
          <a:prstGeom prst="flowChartDocument">
            <a:avLst/>
          </a:prstGeom>
          <a:noFill/>
          <a:ln w="317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-3365"/>
            <a:ext cx="4052481" cy="6861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9919" y="726783"/>
            <a:ext cx="4028205" cy="1291203"/>
          </a:xfrm>
          <a:prstGeom prst="rect">
            <a:avLst/>
          </a:prstGeom>
          <a:solidFill>
            <a:srgbClr val="3262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68031" y="1073419"/>
            <a:ext cx="27787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48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SECOND</a:t>
            </a:r>
            <a:r>
              <a:rPr lang="en-US" sz="3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sz="3200" spc="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endParaRPr lang="en-US" sz="3200" spc="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9919" y="1996187"/>
            <a:ext cx="4028205" cy="441435"/>
          </a:xfrm>
          <a:prstGeom prst="rect">
            <a:avLst/>
          </a:prstGeom>
          <a:solidFill>
            <a:srgbClr val="9CD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97013" y="1988670"/>
            <a:ext cx="2778755" cy="43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pc="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 ROOM</a:t>
            </a:r>
            <a:endParaRPr lang="en-US" spc="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Isosceles Triangle 11"/>
          <p:cNvSpPr/>
          <p:nvPr/>
        </p:nvSpPr>
        <p:spPr>
          <a:xfrm rot="5400000">
            <a:off x="1134460" y="2101180"/>
            <a:ext cx="326910" cy="22255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8684540" y="3534628"/>
            <a:ext cx="548640" cy="548640"/>
          </a:xfrm>
          <a:prstGeom prst="star5">
            <a:avLst/>
          </a:prstGeom>
          <a:solidFill>
            <a:srgbClr val="32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08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person, older, people&#10;&#10;Description automatically generated">
            <a:extLst>
              <a:ext uri="{FF2B5EF4-FFF2-40B4-BE49-F238E27FC236}">
                <a16:creationId xmlns:a16="http://schemas.microsoft.com/office/drawing/2014/main" id="{5556F762-A294-48A3-8929-4500BC9CDA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4" b="16841"/>
          <a:stretch/>
        </p:blipFill>
        <p:spPr>
          <a:xfrm>
            <a:off x="0" y="1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13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1">
            <a:extLst>
              <a:ext uri="{FF2B5EF4-FFF2-40B4-BE49-F238E27FC236}">
                <a16:creationId xmlns:a16="http://schemas.microsoft.com/office/drawing/2014/main" id="{0AD84CCE-B61B-45FD-8942-77C9130522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19" y="810447"/>
            <a:ext cx="2615184" cy="2615184"/>
          </a:xfrm>
          <a:prstGeom prst="flowChartDocument">
            <a:avLst/>
          </a:prstGeom>
          <a:noFill/>
          <a:ln w="317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3365"/>
            <a:ext cx="4052481" cy="6861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9919" y="726783"/>
            <a:ext cx="4028205" cy="1291203"/>
          </a:xfrm>
          <a:prstGeom prst="rect">
            <a:avLst/>
          </a:prstGeom>
          <a:solidFill>
            <a:srgbClr val="3262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8031" y="1073419"/>
            <a:ext cx="27787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48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THIRD</a:t>
            </a:r>
            <a:r>
              <a:rPr lang="en-US" sz="3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sz="3200" spc="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endParaRPr lang="en-US" sz="3200" spc="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9919" y="1996187"/>
            <a:ext cx="4028205" cy="441435"/>
          </a:xfrm>
          <a:prstGeom prst="rect">
            <a:avLst/>
          </a:prstGeom>
          <a:solidFill>
            <a:srgbClr val="9CD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97013" y="1988670"/>
            <a:ext cx="2778755" cy="43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pc="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MEDITATION ROOM</a:t>
            </a:r>
            <a:endParaRPr lang="en-US" spc="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 rot="5400000">
            <a:off x="1134460" y="2101180"/>
            <a:ext cx="326910" cy="22255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DBB95A-7B95-453F-A8F9-24E38C6E6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52" r="10331"/>
          <a:stretch/>
        </p:blipFill>
        <p:spPr>
          <a:xfrm>
            <a:off x="6107287" y="1441675"/>
            <a:ext cx="5125156" cy="4161572"/>
          </a:xfrm>
          <a:prstGeom prst="rect">
            <a:avLst/>
          </a:prstGeom>
        </p:spPr>
      </p:pic>
      <p:sp>
        <p:nvSpPr>
          <p:cNvPr id="16" name="5-Point Star 15"/>
          <p:cNvSpPr/>
          <p:nvPr/>
        </p:nvSpPr>
        <p:spPr>
          <a:xfrm>
            <a:off x="8684540" y="3534628"/>
            <a:ext cx="548640" cy="548640"/>
          </a:xfrm>
          <a:prstGeom prst="star5">
            <a:avLst/>
          </a:prstGeom>
          <a:solidFill>
            <a:srgbClr val="32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7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6" b="7742"/>
          <a:stretch/>
        </p:blipFill>
        <p:spPr>
          <a:xfrm>
            <a:off x="0" y="-22578"/>
            <a:ext cx="12192000" cy="688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63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94" y="2992128"/>
            <a:ext cx="5545612" cy="87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1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9">
            <a:extLst>
              <a:ext uri="{FF2B5EF4-FFF2-40B4-BE49-F238E27FC236}">
                <a16:creationId xmlns:a16="http://schemas.microsoft.com/office/drawing/2014/main" id="{4A61973C-D7BC-4397-B86E-9E0A933975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044" y="745236"/>
            <a:ext cx="10725912" cy="5367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3467D05-2141-47A3-A4E0-42AF4AB00F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28266" y="-2013796"/>
            <a:ext cx="5535469" cy="10885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B9ABF08-10DC-4B2D-80FC-F63B46D214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t="304" r="922" b="1259"/>
          <a:stretch/>
        </p:blipFill>
        <p:spPr>
          <a:xfrm>
            <a:off x="308551" y="2004700"/>
            <a:ext cx="4526844" cy="4428279"/>
          </a:xfrm>
          <a:prstGeom prst="rect">
            <a:avLst/>
          </a:prstGeom>
        </p:spPr>
      </p:pic>
      <p:pic>
        <p:nvPicPr>
          <p:cNvPr id="25" name="Picture 24" descr="A picture containing building, outdoor, sky, house&#10;&#10;Description automatically generated">
            <a:extLst>
              <a:ext uri="{FF2B5EF4-FFF2-40B4-BE49-F238E27FC236}">
                <a16:creationId xmlns:a16="http://schemas.microsoft.com/office/drawing/2014/main" id="{EE2EE680-E287-45B4-89B3-812DAC7E2B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r="6036"/>
          <a:stretch/>
        </p:blipFill>
        <p:spPr>
          <a:xfrm>
            <a:off x="5036269" y="2004700"/>
            <a:ext cx="6862219" cy="44282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7EEBB0-F9AF-4FC9-B3F0-2C358BB481D2}"/>
              </a:ext>
            </a:extLst>
          </p:cNvPr>
          <p:cNvSpPr txBox="1"/>
          <p:nvPr/>
        </p:nvSpPr>
        <p:spPr>
          <a:xfrm>
            <a:off x="-17929" y="28222"/>
            <a:ext cx="12209929" cy="1405467"/>
          </a:xfrm>
          <a:prstGeom prst="rect">
            <a:avLst/>
          </a:prstGeom>
          <a:solidFill>
            <a:schemeClr val="bg1"/>
          </a:solidFill>
          <a:ln w="38100" cap="sq">
            <a:noFill/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cap="all" spc="200" dirty="0">
                <a:solidFill>
                  <a:srgbClr val="32629F"/>
                </a:solidFill>
                <a:latin typeface="Franklin Gothic Demi" panose="020B0703020102020204" pitchFamily="34" charset="0"/>
                <a:ea typeface="+mj-ea"/>
                <a:cs typeface="+mj-cs"/>
              </a:rPr>
              <a:t>Regency Brookfield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7EEBB0-F9AF-4FC9-B3F0-2C358BB481D2}"/>
              </a:ext>
            </a:extLst>
          </p:cNvPr>
          <p:cNvSpPr txBox="1"/>
          <p:nvPr/>
        </p:nvSpPr>
        <p:spPr>
          <a:xfrm>
            <a:off x="-17930" y="1155959"/>
            <a:ext cx="12209929" cy="593819"/>
          </a:xfrm>
          <a:prstGeom prst="rect">
            <a:avLst/>
          </a:prstGeom>
          <a:noFill/>
          <a:ln w="38100" cap="sq">
            <a:noFill/>
            <a:miter lim="800000"/>
          </a:ln>
        </p:spPr>
        <p:txBody>
          <a:bodyPr vert="horz" lIns="274320" tIns="182880" rIns="274320" bIns="182880" rtlCol="0" anchor="ctr" anchorCtr="1">
            <a:normAutofit fontScale="550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cap="all" spc="2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SOUTH CAMOUS REMODEL</a:t>
            </a:r>
            <a:endParaRPr lang="en-US" sz="3800" cap="all" spc="2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3216213" y="4933246"/>
            <a:ext cx="870365" cy="4289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3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52481" y="0"/>
            <a:ext cx="8122240" cy="68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46F85C05-931F-4748-B221-DBFA11BBA3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5" t="8056" r="17275" b="8857"/>
          <a:stretch/>
        </p:blipFill>
        <p:spPr>
          <a:xfrm>
            <a:off x="5746640" y="930220"/>
            <a:ext cx="5827765" cy="4910211"/>
          </a:xfrm>
          <a:prstGeom prst="rect">
            <a:avLst/>
          </a:prstGeom>
        </p:spPr>
      </p:pic>
      <p:sp>
        <p:nvSpPr>
          <p:cNvPr id="19" name="Flowchart: Document 18">
            <a:extLst>
              <a:ext uri="{FF2B5EF4-FFF2-40B4-BE49-F238E27FC236}">
                <a16:creationId xmlns:a16="http://schemas.microsoft.com/office/drawing/2014/main" id="{0AD84CCE-B61B-45FD-8942-77C9130522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19" y="810447"/>
            <a:ext cx="2615184" cy="2615184"/>
          </a:xfrm>
          <a:prstGeom prst="flowChartDocument">
            <a:avLst/>
          </a:prstGeom>
          <a:noFill/>
          <a:ln w="317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746124" y="735724"/>
            <a:ext cx="588579" cy="472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66232" y="3409735"/>
            <a:ext cx="630620" cy="730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-3365"/>
            <a:ext cx="4052481" cy="6861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9919" y="726783"/>
            <a:ext cx="4028205" cy="1291203"/>
          </a:xfrm>
          <a:prstGeom prst="rect">
            <a:avLst/>
          </a:prstGeom>
          <a:solidFill>
            <a:srgbClr val="32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66232" y="1537165"/>
            <a:ext cx="378368" cy="270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8031" y="1073419"/>
            <a:ext cx="27787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48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FIRST</a:t>
            </a:r>
            <a:r>
              <a:rPr lang="en-US" sz="3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sz="3200" spc="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endParaRPr lang="en-US" sz="3200" spc="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9919" y="1996187"/>
            <a:ext cx="4028205" cy="441435"/>
          </a:xfrm>
          <a:prstGeom prst="rect">
            <a:avLst/>
          </a:prstGeom>
          <a:solidFill>
            <a:srgbClr val="9CD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8366224" y="3346673"/>
            <a:ext cx="548640" cy="548640"/>
          </a:xfrm>
          <a:prstGeom prst="star5">
            <a:avLst/>
          </a:prstGeom>
          <a:solidFill>
            <a:srgbClr val="32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97013" y="1988670"/>
            <a:ext cx="2778755" cy="43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pc="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LOBBY</a:t>
            </a:r>
            <a:endParaRPr lang="en-US" spc="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Isosceles Triangle 15"/>
          <p:cNvSpPr/>
          <p:nvPr/>
        </p:nvSpPr>
        <p:spPr>
          <a:xfrm rot="5400000">
            <a:off x="1134460" y="2101180"/>
            <a:ext cx="326910" cy="22255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51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CD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85307" y="476679"/>
            <a:ext cx="11221386" cy="5904643"/>
            <a:chOff x="400842" y="480060"/>
            <a:chExt cx="11221386" cy="5904643"/>
          </a:xfrm>
        </p:grpSpPr>
        <p:grpSp>
          <p:nvGrpSpPr>
            <p:cNvPr id="3" name="Group 2"/>
            <p:cNvGrpSpPr/>
            <p:nvPr/>
          </p:nvGrpSpPr>
          <p:grpSpPr>
            <a:xfrm>
              <a:off x="400842" y="487090"/>
              <a:ext cx="3613035" cy="5897613"/>
              <a:chOff x="457287" y="487090"/>
              <a:chExt cx="3613035" cy="5897613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57287" y="487090"/>
                <a:ext cx="3613035" cy="27810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57287" y="3603659"/>
                <a:ext cx="3588171" cy="27810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205017" y="480060"/>
              <a:ext cx="3613035" cy="5897613"/>
              <a:chOff x="457287" y="487090"/>
              <a:chExt cx="3613035" cy="589761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57287" y="487090"/>
                <a:ext cx="3613035" cy="27810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57287" y="3603659"/>
                <a:ext cx="3588171" cy="27810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009193" y="480060"/>
              <a:ext cx="3613035" cy="5897613"/>
              <a:chOff x="457287" y="487090"/>
              <a:chExt cx="3613035" cy="589761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57287" y="487090"/>
                <a:ext cx="3613035" cy="27810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57287" y="3603659"/>
                <a:ext cx="3588171" cy="27810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3" name="Picture 12" descr="A picture containing furniture, table, seat, dining table&#10;&#10;Description automatically generated">
            <a:extLst>
              <a:ext uri="{FF2B5EF4-FFF2-40B4-BE49-F238E27FC236}">
                <a16:creationId xmlns:a16="http://schemas.microsoft.com/office/drawing/2014/main" id="{D07DA653-909E-47E1-92BD-E519CC8A9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15" y="700928"/>
            <a:ext cx="3252903" cy="2367759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FC382B3C-609A-477E-A440-D5FECFC29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51" y="799152"/>
            <a:ext cx="3252903" cy="2171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1FC7D2-5F7F-44DF-A9D1-DA5EC965D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84" y="4274185"/>
            <a:ext cx="1655064" cy="1563651"/>
          </a:xfrm>
          <a:prstGeom prst="rect">
            <a:avLst/>
          </a:prstGeom>
        </p:spPr>
      </p:pic>
      <p:pic>
        <p:nvPicPr>
          <p:cNvPr id="16" name="Picture 15" descr="A picture containing sofa, seat, living, furniture&#10;&#10;Description automatically generated">
            <a:extLst>
              <a:ext uri="{FF2B5EF4-FFF2-40B4-BE49-F238E27FC236}">
                <a16:creationId xmlns:a16="http://schemas.microsoft.com/office/drawing/2014/main" id="{E10C60D5-21F0-4599-9403-11AE30CC6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1" y="4069317"/>
            <a:ext cx="3424336" cy="2020358"/>
          </a:xfrm>
          <a:prstGeom prst="rect">
            <a:avLst/>
          </a:prstGeom>
        </p:spPr>
      </p:pic>
      <p:pic>
        <p:nvPicPr>
          <p:cNvPr id="17" name="Picture 16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84BC9779-8754-4BBB-8DCC-18CAC1B4C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6" y="998865"/>
            <a:ext cx="2832101" cy="1869999"/>
          </a:xfrm>
          <a:prstGeom prst="rect">
            <a:avLst/>
          </a:prstGeom>
        </p:spPr>
      </p:pic>
      <p:pic>
        <p:nvPicPr>
          <p:cNvPr id="18" name="Picture 17" descr="A picture containing table, furniture, chair, floor&#10;&#10;Description automatically generated">
            <a:extLst>
              <a:ext uri="{FF2B5EF4-FFF2-40B4-BE49-F238E27FC236}">
                <a16:creationId xmlns:a16="http://schemas.microsoft.com/office/drawing/2014/main" id="{527A7C5D-6012-411B-A321-49AC44790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33" y="4312472"/>
            <a:ext cx="1650864" cy="15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55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52481" y="0"/>
            <a:ext cx="8122240" cy="686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Document 18">
            <a:extLst>
              <a:ext uri="{FF2B5EF4-FFF2-40B4-BE49-F238E27FC236}">
                <a16:creationId xmlns:a16="http://schemas.microsoft.com/office/drawing/2014/main" id="{0AD84CCE-B61B-45FD-8942-77C9130522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19" y="810447"/>
            <a:ext cx="2615184" cy="2615184"/>
          </a:xfrm>
          <a:prstGeom prst="flowChartDocument">
            <a:avLst/>
          </a:prstGeom>
          <a:noFill/>
          <a:ln w="317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746124" y="735724"/>
            <a:ext cx="588579" cy="472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66232" y="3409735"/>
            <a:ext cx="588579" cy="472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-3365"/>
            <a:ext cx="4052481" cy="6861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9919" y="726783"/>
            <a:ext cx="4028205" cy="1291203"/>
          </a:xfrm>
          <a:prstGeom prst="rect">
            <a:avLst/>
          </a:prstGeom>
          <a:solidFill>
            <a:srgbClr val="3262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366232" y="1537165"/>
            <a:ext cx="378368" cy="270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8031" y="1073419"/>
            <a:ext cx="27787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48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FIRST</a:t>
            </a:r>
            <a:r>
              <a:rPr lang="en-US" sz="3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sz="3200" spc="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endParaRPr lang="en-US" sz="3200" spc="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7E6255AA-62DC-4245-81D3-D230C15CC9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1" t="6513" r="19726" b="15458"/>
          <a:stretch/>
        </p:blipFill>
        <p:spPr>
          <a:xfrm>
            <a:off x="5844119" y="1208690"/>
            <a:ext cx="5244662" cy="465417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78480" y="2488351"/>
            <a:ext cx="859103" cy="270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433031" y="4390724"/>
            <a:ext cx="667409" cy="270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908030" y="4338172"/>
            <a:ext cx="838093" cy="465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229763" y="2275930"/>
            <a:ext cx="725047" cy="270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811071" y="3758415"/>
            <a:ext cx="667409" cy="403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969872" y="5234757"/>
            <a:ext cx="667409" cy="270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8209258" y="2071881"/>
            <a:ext cx="548640" cy="548640"/>
          </a:xfrm>
          <a:prstGeom prst="star5">
            <a:avLst/>
          </a:prstGeom>
          <a:solidFill>
            <a:srgbClr val="32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69919" y="1996187"/>
            <a:ext cx="4028205" cy="441435"/>
          </a:xfrm>
          <a:prstGeom prst="rect">
            <a:avLst/>
          </a:prstGeom>
          <a:solidFill>
            <a:srgbClr val="9CD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497013" y="1988670"/>
            <a:ext cx="2778755" cy="43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pc="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 ROOM</a:t>
            </a:r>
            <a:endParaRPr lang="en-US" spc="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Isosceles Triangle 28"/>
          <p:cNvSpPr/>
          <p:nvPr/>
        </p:nvSpPr>
        <p:spPr>
          <a:xfrm rot="5400000">
            <a:off x="1134460" y="2101180"/>
            <a:ext cx="326910" cy="22255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21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19110" y="756357"/>
            <a:ext cx="8333492" cy="5270985"/>
            <a:chOff x="2031999" y="857957"/>
            <a:chExt cx="8333492" cy="5270985"/>
          </a:xfrm>
        </p:grpSpPr>
        <p:sp>
          <p:nvSpPr>
            <p:cNvPr id="3" name="Rectangle 2"/>
            <p:cNvSpPr/>
            <p:nvPr/>
          </p:nvSpPr>
          <p:spPr>
            <a:xfrm>
              <a:off x="2031999" y="857957"/>
              <a:ext cx="6581424" cy="4763911"/>
            </a:xfrm>
            <a:prstGeom prst="rect">
              <a:avLst/>
            </a:prstGeom>
            <a:solidFill>
              <a:srgbClr val="9CD4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755" y="1399823"/>
              <a:ext cx="7678736" cy="4729119"/>
            </a:xfrm>
            <a:prstGeom prst="rect">
              <a:avLst/>
            </a:prstGeom>
            <a:effectLst>
              <a:outerShdw blurRad="2540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0076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E6255AA-62DC-4245-81D3-D230C15CC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0" t="6513" r="19178" b="14512"/>
          <a:stretch/>
        </p:blipFill>
        <p:spPr>
          <a:xfrm>
            <a:off x="5822532" y="862732"/>
            <a:ext cx="5748845" cy="5125797"/>
          </a:xfrm>
          <a:prstGeom prst="rect">
            <a:avLst/>
          </a:prstGeom>
        </p:spPr>
      </p:pic>
      <p:sp>
        <p:nvSpPr>
          <p:cNvPr id="14" name="Flowchart: Document 11">
            <a:extLst>
              <a:ext uri="{FF2B5EF4-FFF2-40B4-BE49-F238E27FC236}">
                <a16:creationId xmlns:a16="http://schemas.microsoft.com/office/drawing/2014/main" id="{0AD84CCE-B61B-45FD-8942-77C9130522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19" y="810447"/>
            <a:ext cx="2615184" cy="2615184"/>
          </a:xfrm>
          <a:prstGeom prst="flowChartDocument">
            <a:avLst/>
          </a:prstGeom>
          <a:noFill/>
          <a:ln w="317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62222" y="1919111"/>
            <a:ext cx="1219200" cy="282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20271" y="1222084"/>
            <a:ext cx="1219200" cy="282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71822" y="4776699"/>
            <a:ext cx="1219200" cy="495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39747" y="4776699"/>
            <a:ext cx="1219200" cy="282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-3365"/>
            <a:ext cx="4052481" cy="6861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69919" y="726783"/>
            <a:ext cx="4028205" cy="1291203"/>
          </a:xfrm>
          <a:prstGeom prst="rect">
            <a:avLst/>
          </a:prstGeom>
          <a:solidFill>
            <a:srgbClr val="3262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68031" y="1073419"/>
            <a:ext cx="27787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48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FIRST</a:t>
            </a:r>
            <a:r>
              <a:rPr lang="en-US" sz="3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sz="3200" spc="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endParaRPr lang="en-US" sz="3200" spc="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9919" y="1996187"/>
            <a:ext cx="4028205" cy="441435"/>
          </a:xfrm>
          <a:prstGeom prst="rect">
            <a:avLst/>
          </a:prstGeom>
          <a:solidFill>
            <a:srgbClr val="9CD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97013" y="1988670"/>
            <a:ext cx="2778755" cy="43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pc="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CRAFT ROOM</a:t>
            </a:r>
            <a:endParaRPr lang="en-US" spc="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Isosceles Triangle 15"/>
          <p:cNvSpPr/>
          <p:nvPr/>
        </p:nvSpPr>
        <p:spPr>
          <a:xfrm rot="5400000">
            <a:off x="1134460" y="2101180"/>
            <a:ext cx="326910" cy="22255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292404" y="2234802"/>
            <a:ext cx="1219200" cy="282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196818" y="1927475"/>
            <a:ext cx="1219200" cy="282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82804" y="3618160"/>
            <a:ext cx="1219200" cy="453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507284" y="5178664"/>
            <a:ext cx="1219200" cy="451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31647" y="4361268"/>
            <a:ext cx="1219200" cy="830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698769" y="4294664"/>
            <a:ext cx="1219200" cy="282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9729871" y="4161455"/>
            <a:ext cx="548640" cy="548640"/>
          </a:xfrm>
          <a:prstGeom prst="star5">
            <a:avLst/>
          </a:prstGeom>
          <a:solidFill>
            <a:srgbClr val="32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30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75"/>
            <a:ext cx="12192000" cy="68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13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5A65E4-EAAC-4EE1-820E-63E6259FF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66" r="18345"/>
          <a:stretch/>
        </p:blipFill>
        <p:spPr>
          <a:xfrm>
            <a:off x="5813778" y="941172"/>
            <a:ext cx="5294489" cy="5293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D64519-9429-48B7-B0F7-A9B908AF96BA}"/>
              </a:ext>
            </a:extLst>
          </p:cNvPr>
          <p:cNvSpPr txBox="1"/>
          <p:nvPr/>
        </p:nvSpPr>
        <p:spPr>
          <a:xfrm>
            <a:off x="834511" y="975039"/>
            <a:ext cx="2286000" cy="2286000"/>
          </a:xfrm>
          <a:prstGeom prst="flowChartDocument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First Floor FITNESS CENTER</a:t>
            </a:r>
          </a:p>
        </p:txBody>
      </p:sp>
      <p:sp>
        <p:nvSpPr>
          <p:cNvPr id="14" name="Flowchart: Document 11">
            <a:extLst>
              <a:ext uri="{FF2B5EF4-FFF2-40B4-BE49-F238E27FC236}">
                <a16:creationId xmlns:a16="http://schemas.microsoft.com/office/drawing/2014/main" id="{0AD84CCE-B61B-45FD-8942-77C9130522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19" y="810447"/>
            <a:ext cx="2615184" cy="2615184"/>
          </a:xfrm>
          <a:prstGeom prst="flowChartDocument">
            <a:avLst/>
          </a:prstGeom>
          <a:noFill/>
          <a:ln w="317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-3365"/>
            <a:ext cx="4052481" cy="6861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579556" y="1828800"/>
            <a:ext cx="1128888" cy="289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84535" y="2901930"/>
            <a:ext cx="1128888" cy="289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44000" y="3904234"/>
            <a:ext cx="1128888" cy="408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613423" y="5047234"/>
            <a:ext cx="530577" cy="394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74178" y="3581128"/>
            <a:ext cx="1128888" cy="945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8186702" y="2304277"/>
            <a:ext cx="548640" cy="548640"/>
          </a:xfrm>
          <a:prstGeom prst="star5">
            <a:avLst/>
          </a:prstGeom>
          <a:solidFill>
            <a:srgbClr val="32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9919" y="726783"/>
            <a:ext cx="4028205" cy="1291203"/>
          </a:xfrm>
          <a:prstGeom prst="rect">
            <a:avLst/>
          </a:prstGeom>
          <a:solidFill>
            <a:srgbClr val="3262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68031" y="1073419"/>
            <a:ext cx="27787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48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FIRST</a:t>
            </a:r>
            <a:r>
              <a:rPr lang="en-US" sz="3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sz="3200" spc="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</a:t>
            </a:r>
            <a:endParaRPr lang="en-US" sz="3200" spc="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9919" y="1996187"/>
            <a:ext cx="4028205" cy="441435"/>
          </a:xfrm>
          <a:prstGeom prst="rect">
            <a:avLst/>
          </a:prstGeom>
          <a:solidFill>
            <a:srgbClr val="9CD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97013" y="1988670"/>
            <a:ext cx="2778755" cy="43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pc="7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FITNESS CENTER</a:t>
            </a:r>
            <a:endParaRPr lang="en-US" spc="7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 rot="5400000">
            <a:off x="1134460" y="2101180"/>
            <a:ext cx="326910" cy="22255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0788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2930</TotalTime>
  <Words>32</Words>
  <Application>Microsoft Office PowerPoint</Application>
  <PresentationFormat>Widescreen</PresentationFormat>
  <Paragraphs>21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Franklin Gothic Demi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Bauer</dc:creator>
  <cp:lastModifiedBy>Bauer, Amy</cp:lastModifiedBy>
  <cp:revision>20</cp:revision>
  <dcterms:created xsi:type="dcterms:W3CDTF">2020-07-01T18:32:48Z</dcterms:created>
  <dcterms:modified xsi:type="dcterms:W3CDTF">2021-06-21T13:21:46Z</dcterms:modified>
</cp:coreProperties>
</file>